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 id="2147483654" r:id="rId2"/>
    <p:sldMasterId id="2147483660" r:id="rId3"/>
  </p:sldMasterIdLst>
  <p:notesMasterIdLst>
    <p:notesMasterId r:id="rId36"/>
  </p:notesMasterIdLst>
  <p:sldIdLst>
    <p:sldId id="256" r:id="rId4"/>
    <p:sldId id="257" r:id="rId5"/>
    <p:sldId id="258" r:id="rId6"/>
    <p:sldId id="259" r:id="rId7"/>
    <p:sldId id="260" r:id="rId8"/>
    <p:sldId id="261" r:id="rId9"/>
    <p:sldId id="262" r:id="rId10"/>
    <p:sldId id="263" r:id="rId11"/>
    <p:sldId id="264" r:id="rId12"/>
    <p:sldId id="265" r:id="rId13"/>
    <p:sldId id="266" r:id="rId14"/>
    <p:sldId id="267" r:id="rId15"/>
    <p:sldId id="268" r:id="rId16"/>
    <p:sldId id="269" r:id="rId17"/>
    <p:sldId id="270" r:id="rId18"/>
    <p:sldId id="271" r:id="rId19"/>
    <p:sldId id="272" r:id="rId20"/>
    <p:sldId id="273" r:id="rId21"/>
    <p:sldId id="274" r:id="rId22"/>
    <p:sldId id="275" r:id="rId23"/>
    <p:sldId id="276" r:id="rId24"/>
    <p:sldId id="277" r:id="rId25"/>
    <p:sldId id="278" r:id="rId26"/>
    <p:sldId id="279" r:id="rId27"/>
    <p:sldId id="280" r:id="rId28"/>
    <p:sldId id="281" r:id="rId29"/>
    <p:sldId id="282" r:id="rId30"/>
    <p:sldId id="283" r:id="rId31"/>
    <p:sldId id="284" r:id="rId32"/>
    <p:sldId id="285" r:id="rId33"/>
    <p:sldId id="286" r:id="rId34"/>
    <p:sldId id="287" r:id="rId35"/>
  </p:sldIdLst>
  <p:sldSz cx="9906000" cy="6858000" type="A4"/>
  <p:notesSz cx="6858000" cy="9144000"/>
  <p:embeddedFontLst>
    <p:embeddedFont>
      <p:font typeface="Helvetica Neue" panose="02000503000000020004" pitchFamily="2" charset="0"/>
      <p:regular r:id="rId37"/>
      <p:bold r:id="rId38"/>
      <p:italic r:id="rId39"/>
      <p:boldItalic r:id="rId40"/>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3913">
          <p15:clr>
            <a:srgbClr val="A4A3A4"/>
          </p15:clr>
        </p15:guide>
        <p15:guide id="2" pos="245">
          <p15:clr>
            <a:srgbClr val="A4A3A4"/>
          </p15:clr>
        </p15:guide>
        <p15:guide id="3" orient="horz" pos="769">
          <p15:clr>
            <a:srgbClr val="A4A3A4"/>
          </p15:clr>
        </p15:guide>
        <p15:guide id="4" pos="5995">
          <p15:clr>
            <a:srgbClr val="A4A3A4"/>
          </p15:clr>
        </p15:guide>
      </p15:sldGuideLst>
    </p:ext>
    <p:ext uri="GoogleSlidesCustomDataVersion2">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45" roundtripDataSignature="AMtx7mi8wIXtEjlJ9NDnFtOTRqV1tZXbWQ=="/>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16399456-C6D9-4A47-83BC-2B9A11008F61}">
  <a:tblStyle styleId="{16399456-C6D9-4A47-83BC-2B9A11008F61}" styleName="Table_0">
    <a:wholeTbl>
      <a:tcTxStyle b="off" i="off">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b="off" i="off"/>
      <a:tcStyle>
        <a:tcBdr/>
      </a:tcStyle>
    </a:band1H>
    <a:band2H>
      <a:tcTxStyle b="off" i="off"/>
      <a:tcStyle>
        <a:tcBdr/>
      </a:tcStyle>
    </a:band2H>
    <a:band1V>
      <a:tcTxStyle b="off" i="off"/>
      <a:tcStyle>
        <a:tcBdr/>
      </a:tcStyle>
    </a:band1V>
    <a:band2V>
      <a:tcTxStyle b="off" i="off"/>
      <a:tcStyle>
        <a:tcBdr/>
      </a:tcStyle>
    </a:band2V>
    <a:lastCol>
      <a:tcTxStyle b="off" i="off"/>
      <a:tcStyle>
        <a:tcBdr/>
      </a:tcStyle>
    </a:lastCol>
    <a:firstCol>
      <a:tcTxStyle b="off" i="off"/>
      <a:tcStyle>
        <a:tcBdr/>
      </a:tcStyle>
    </a:firstCol>
    <a:lastRow>
      <a:tcTxStyle b="off" i="off"/>
      <a:tcStyle>
        <a:tcBdr/>
      </a:tcStyle>
    </a:lastRow>
    <a:seCell>
      <a:tcTxStyle b="off" i="off"/>
      <a:tcStyle>
        <a:tcBdr/>
      </a:tcStyle>
    </a:seCell>
    <a:swCell>
      <a:tcTxStyle b="off" i="off"/>
      <a:tcStyle>
        <a:tcBdr/>
      </a:tcStyle>
    </a:swCell>
    <a:firstRow>
      <a:tcTxStyle b="off" i="off"/>
      <a:tcStyle>
        <a:tcBdr/>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11"/>
    <p:restoredTop sz="94687"/>
  </p:normalViewPr>
  <p:slideViewPr>
    <p:cSldViewPr snapToGrid="0">
      <p:cViewPr varScale="1">
        <p:scale>
          <a:sx n="112" d="100"/>
          <a:sy n="112" d="100"/>
        </p:scale>
        <p:origin x="1400" y="200"/>
      </p:cViewPr>
      <p:guideLst>
        <p:guide orient="horz" pos="3913"/>
        <p:guide pos="245"/>
        <p:guide orient="horz" pos="769"/>
        <p:guide pos="5995"/>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font" Target="fonts/font3.fntdata"/><Relationship Id="rId21" Type="http://schemas.openxmlformats.org/officeDocument/2006/relationships/slide" Target="slides/slide18.xml"/><Relationship Id="rId34" Type="http://schemas.openxmlformats.org/officeDocument/2006/relationships/slide" Target="slides/slide31.xml"/><Relationship Id="rId47" Type="http://schemas.openxmlformats.org/officeDocument/2006/relationships/viewProps" Target="viewProps.xml"/><Relationship Id="rId7" Type="http://schemas.openxmlformats.org/officeDocument/2006/relationships/slide" Target="slides/slide4.xml"/><Relationship Id="rId2" Type="http://schemas.openxmlformats.org/officeDocument/2006/relationships/slideMaster" Target="slideMasters/slideMaster2.xml"/><Relationship Id="rId16" Type="http://schemas.openxmlformats.org/officeDocument/2006/relationships/slide" Target="slides/slide13.xml"/><Relationship Id="rId29" Type="http://schemas.openxmlformats.org/officeDocument/2006/relationships/slide" Target="slides/slide26.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font" Target="fonts/font1.fntdata"/><Relationship Id="rId40" Type="http://schemas.openxmlformats.org/officeDocument/2006/relationships/font" Target="fonts/font4.fntdata"/><Relationship Id="rId45" Type="http://customschemas.google.com/relationships/presentationmetadata" Target="metadata"/><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notesMaster" Target="notesMasters/notesMaster1.xml"/><Relationship Id="rId49" Type="http://schemas.openxmlformats.org/officeDocument/2006/relationships/tableStyles" Target="tableStyles.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8" Type="http://schemas.openxmlformats.org/officeDocument/2006/relationships/theme" Target="theme/theme1.xml"/><Relationship Id="rId8" Type="http://schemas.openxmlformats.org/officeDocument/2006/relationships/slide" Target="slides/slide5.xml"/><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font" Target="fonts/font2.fntdata"/><Relationship Id="rId46" Type="http://schemas.openxmlformats.org/officeDocument/2006/relationships/presProps" Target="presProps.xml"/><Relationship Id="rId20" Type="http://schemas.openxmlformats.org/officeDocument/2006/relationships/slide" Target="slides/slide1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Helvetica Neue"/>
                <a:ea typeface="Helvetica Neue"/>
                <a:cs typeface="Helvetica Neue"/>
                <a:sym typeface="Helvetica Neue"/>
              </a:defRPr>
            </a:lvl1pPr>
            <a:lvl2pPr marR="0" lvl="1"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Helvetica Neue"/>
                <a:ea typeface="Helvetica Neue"/>
                <a:cs typeface="Helvetica Neue"/>
                <a:sym typeface="Helvetica Neue"/>
              </a:defRPr>
            </a:lvl1pPr>
            <a:lvl2pPr marR="0" lvl="1"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00000"/>
              </a:lnSpc>
              <a:spcBef>
                <a:spcPts val="0"/>
              </a:spcBef>
              <a:spcAft>
                <a:spcPts val="0"/>
              </a:spcAft>
              <a:buClr>
                <a:srgbClr val="000000"/>
              </a:buClr>
              <a:buSzPts val="1400"/>
              <a:buFont typeface="Arial"/>
              <a:buNone/>
              <a:defRPr sz="1056" b="0" i="0" u="none" strike="noStrike" cap="none">
                <a:solidFill>
                  <a:schemeClr val="dk1"/>
                </a:solidFill>
                <a:latin typeface="Helvetica Neue"/>
                <a:ea typeface="Helvetica Neue"/>
                <a:cs typeface="Helvetica Neue"/>
                <a:sym typeface="Helvetica Neue"/>
              </a:defRPr>
            </a:lvl1pPr>
            <a:lvl2pPr marL="914400" marR="0" lvl="1" indent="-228600" algn="l" rtl="0">
              <a:lnSpc>
                <a:spcPct val="100000"/>
              </a:lnSpc>
              <a:spcBef>
                <a:spcPts val="0"/>
              </a:spcBef>
              <a:spcAft>
                <a:spcPts val="0"/>
              </a:spcAft>
              <a:buClr>
                <a:srgbClr val="000000"/>
              </a:buClr>
              <a:buSzPts val="1400"/>
              <a:buFont typeface="Arial"/>
              <a:buNone/>
              <a:defRPr sz="1056" b="0" i="0" u="none" strike="noStrike" cap="none">
                <a:solidFill>
                  <a:schemeClr val="dk1"/>
                </a:solidFill>
                <a:latin typeface="Helvetica Neue"/>
                <a:ea typeface="Helvetica Neue"/>
                <a:cs typeface="Helvetica Neue"/>
                <a:sym typeface="Helvetica Neue"/>
              </a:defRPr>
            </a:lvl2pPr>
            <a:lvl3pPr marL="1371600" marR="0" lvl="2" indent="-228600" algn="l" rtl="0">
              <a:lnSpc>
                <a:spcPct val="100000"/>
              </a:lnSpc>
              <a:spcBef>
                <a:spcPts val="0"/>
              </a:spcBef>
              <a:spcAft>
                <a:spcPts val="0"/>
              </a:spcAft>
              <a:buClr>
                <a:srgbClr val="000000"/>
              </a:buClr>
              <a:buSzPts val="1400"/>
              <a:buFont typeface="Arial"/>
              <a:buNone/>
              <a:defRPr sz="1056" b="0" i="0" u="none" strike="noStrike" cap="none">
                <a:solidFill>
                  <a:schemeClr val="dk1"/>
                </a:solidFill>
                <a:latin typeface="Helvetica Neue"/>
                <a:ea typeface="Helvetica Neue"/>
                <a:cs typeface="Helvetica Neue"/>
                <a:sym typeface="Helvetica Neue"/>
              </a:defRPr>
            </a:lvl3pPr>
            <a:lvl4pPr marL="1828800" marR="0" lvl="3" indent="-228600" algn="l" rtl="0">
              <a:lnSpc>
                <a:spcPct val="100000"/>
              </a:lnSpc>
              <a:spcBef>
                <a:spcPts val="0"/>
              </a:spcBef>
              <a:spcAft>
                <a:spcPts val="0"/>
              </a:spcAft>
              <a:buClr>
                <a:srgbClr val="000000"/>
              </a:buClr>
              <a:buSzPts val="1400"/>
              <a:buFont typeface="Arial"/>
              <a:buNone/>
              <a:defRPr sz="1056" b="0" i="0" u="none" strike="noStrike" cap="none">
                <a:solidFill>
                  <a:schemeClr val="dk1"/>
                </a:solidFill>
                <a:latin typeface="Helvetica Neue"/>
                <a:ea typeface="Helvetica Neue"/>
                <a:cs typeface="Helvetica Neue"/>
                <a:sym typeface="Helvetica Neue"/>
              </a:defRPr>
            </a:lvl4pPr>
            <a:lvl5pPr marL="2286000" marR="0" lvl="4" indent="-228600" algn="l" rtl="0">
              <a:lnSpc>
                <a:spcPct val="100000"/>
              </a:lnSpc>
              <a:spcBef>
                <a:spcPts val="0"/>
              </a:spcBef>
              <a:spcAft>
                <a:spcPts val="0"/>
              </a:spcAft>
              <a:buClr>
                <a:srgbClr val="000000"/>
              </a:buClr>
              <a:buSzPts val="1400"/>
              <a:buFont typeface="Arial"/>
              <a:buNone/>
              <a:defRPr sz="1056" b="0" i="0" u="none" strike="noStrike" cap="none">
                <a:solidFill>
                  <a:schemeClr val="dk1"/>
                </a:solidFill>
                <a:latin typeface="Helvetica Neue"/>
                <a:ea typeface="Helvetica Neue"/>
                <a:cs typeface="Helvetica Neue"/>
                <a:sym typeface="Helvetica Neue"/>
              </a:defRPr>
            </a:lvl5pPr>
            <a:lvl6pPr marL="2743200" marR="0" lvl="5" indent="-228600" algn="l" rtl="0">
              <a:lnSpc>
                <a:spcPct val="100000"/>
              </a:lnSpc>
              <a:spcBef>
                <a:spcPts val="0"/>
              </a:spcBef>
              <a:spcAft>
                <a:spcPts val="0"/>
              </a:spcAft>
              <a:buClr>
                <a:srgbClr val="000000"/>
              </a:buClr>
              <a:buSzPts val="1400"/>
              <a:buFont typeface="Arial"/>
              <a:buNone/>
              <a:defRPr sz="1056" b="0" i="0" u="none" strike="noStrike" cap="none">
                <a:solidFill>
                  <a:schemeClr val="dk1"/>
                </a:solidFill>
                <a:latin typeface="Calibri"/>
                <a:ea typeface="Calibri"/>
                <a:cs typeface="Calibri"/>
                <a:sym typeface="Calibri"/>
              </a:defRPr>
            </a:lvl6pPr>
            <a:lvl7pPr marL="3200400" marR="0" lvl="6" indent="-228600" algn="l" rtl="0">
              <a:lnSpc>
                <a:spcPct val="100000"/>
              </a:lnSpc>
              <a:spcBef>
                <a:spcPts val="0"/>
              </a:spcBef>
              <a:spcAft>
                <a:spcPts val="0"/>
              </a:spcAft>
              <a:buClr>
                <a:srgbClr val="000000"/>
              </a:buClr>
              <a:buSzPts val="1400"/>
              <a:buFont typeface="Arial"/>
              <a:buNone/>
              <a:defRPr sz="1056" b="0" i="0" u="none" strike="noStrike" cap="none">
                <a:solidFill>
                  <a:schemeClr val="dk1"/>
                </a:solidFill>
                <a:latin typeface="Calibri"/>
                <a:ea typeface="Calibri"/>
                <a:cs typeface="Calibri"/>
                <a:sym typeface="Calibri"/>
              </a:defRPr>
            </a:lvl7pPr>
            <a:lvl8pPr marL="3657600" marR="0" lvl="7" indent="-228600" algn="l" rtl="0">
              <a:lnSpc>
                <a:spcPct val="100000"/>
              </a:lnSpc>
              <a:spcBef>
                <a:spcPts val="0"/>
              </a:spcBef>
              <a:spcAft>
                <a:spcPts val="0"/>
              </a:spcAft>
              <a:buClr>
                <a:srgbClr val="000000"/>
              </a:buClr>
              <a:buSzPts val="1400"/>
              <a:buFont typeface="Arial"/>
              <a:buNone/>
              <a:defRPr sz="1056" b="0" i="0" u="none" strike="noStrike" cap="none">
                <a:solidFill>
                  <a:schemeClr val="dk1"/>
                </a:solidFill>
                <a:latin typeface="Calibri"/>
                <a:ea typeface="Calibri"/>
                <a:cs typeface="Calibri"/>
                <a:sym typeface="Calibri"/>
              </a:defRPr>
            </a:lvl8pPr>
            <a:lvl9pPr marL="4114800" marR="0" lvl="8" indent="-228600" algn="l" rtl="0">
              <a:lnSpc>
                <a:spcPct val="100000"/>
              </a:lnSpc>
              <a:spcBef>
                <a:spcPts val="0"/>
              </a:spcBef>
              <a:spcAft>
                <a:spcPts val="0"/>
              </a:spcAft>
              <a:buClr>
                <a:srgbClr val="000000"/>
              </a:buClr>
              <a:buSzPts val="1400"/>
              <a:buFont typeface="Arial"/>
              <a:buNone/>
              <a:defRPr sz="1056"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Helvetica Neue"/>
                <a:ea typeface="Helvetica Neue"/>
                <a:cs typeface="Helvetica Neue"/>
                <a:sym typeface="Helvetica Neue"/>
              </a:defRPr>
            </a:lvl1pPr>
            <a:lvl2pPr marR="0" lvl="1"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GB" sz="1200" b="0" i="0" u="none" strike="noStrike" cap="none">
                <a:solidFill>
                  <a:schemeClr val="dk1"/>
                </a:solidFill>
                <a:latin typeface="Helvetica Neue"/>
                <a:ea typeface="Helvetica Neue"/>
                <a:cs typeface="Helvetica Neue"/>
                <a:sym typeface="Helvetica Neue"/>
              </a:rPr>
              <a:t>‹#›</a:t>
            </a:fld>
            <a:endParaRPr sz="1200" b="0" i="0" u="none" strike="noStrike" cap="none">
              <a:solidFill>
                <a:schemeClr val="dk1"/>
              </a:solidFill>
              <a:latin typeface="Helvetica Neue"/>
              <a:ea typeface="Helvetica Neue"/>
              <a:cs typeface="Helvetica Neue"/>
              <a:sym typeface="Helvetica Neue"/>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7"/>
        <p:cNvGrpSpPr/>
        <p:nvPr/>
      </p:nvGrpSpPr>
      <p:grpSpPr>
        <a:xfrm>
          <a:off x="0" y="0"/>
          <a:ext cx="0" cy="0"/>
          <a:chOff x="0" y="0"/>
          <a:chExt cx="0" cy="0"/>
        </a:xfrm>
      </p:grpSpPr>
      <p:sp>
        <p:nvSpPr>
          <p:cNvPr id="108" name="Google Shape;108;g3660e946a5b_0_2: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09" name="Google Shape;109;g3660e946a5b_0_2: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10" name="Google Shape;110;g3660e946a5b_0_2: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1</a:t>
            </a:fld>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7"/>
        <p:cNvGrpSpPr/>
        <p:nvPr/>
      </p:nvGrpSpPr>
      <p:grpSpPr>
        <a:xfrm>
          <a:off x="0" y="0"/>
          <a:ext cx="0" cy="0"/>
          <a:chOff x="0" y="0"/>
          <a:chExt cx="0" cy="0"/>
        </a:xfrm>
      </p:grpSpPr>
      <p:sp>
        <p:nvSpPr>
          <p:cNvPr id="218" name="Google Shape;218;g36a8318e182_0_12: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19" name="Google Shape;219;g36a8318e182_0_12: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2"/>
        <p:cNvGrpSpPr/>
        <p:nvPr/>
      </p:nvGrpSpPr>
      <p:grpSpPr>
        <a:xfrm>
          <a:off x="0" y="0"/>
          <a:ext cx="0" cy="0"/>
          <a:chOff x="0" y="0"/>
          <a:chExt cx="0" cy="0"/>
        </a:xfrm>
      </p:grpSpPr>
      <p:sp>
        <p:nvSpPr>
          <p:cNvPr id="233" name="Google Shape;233;g3660e946a5b_0_428:notes"/>
          <p:cNvSpPr txBox="1">
            <a:spLocks noGrp="1"/>
          </p:cNvSpPr>
          <p:nvPr>
            <p:ph type="body" idx="1"/>
          </p:nvPr>
        </p:nvSpPr>
        <p:spPr>
          <a:xfrm>
            <a:off x="685802" y="4343401"/>
            <a:ext cx="5486400" cy="41151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34" name="Google Shape;234;g3660e946a5b_0_428:notes"/>
          <p:cNvSpPr>
            <a:spLocks noGrp="1" noRot="1" noChangeAspect="1"/>
          </p:cNvSpPr>
          <p:nvPr>
            <p:ph type="sldImg" idx="2"/>
          </p:nvPr>
        </p:nvSpPr>
        <p:spPr>
          <a:xfrm>
            <a:off x="2156615" y="685480"/>
            <a:ext cx="2544900" cy="34293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8"/>
        <p:cNvGrpSpPr/>
        <p:nvPr/>
      </p:nvGrpSpPr>
      <p:grpSpPr>
        <a:xfrm>
          <a:off x="0" y="0"/>
          <a:ext cx="0" cy="0"/>
          <a:chOff x="0" y="0"/>
          <a:chExt cx="0" cy="0"/>
        </a:xfrm>
      </p:grpSpPr>
      <p:sp>
        <p:nvSpPr>
          <p:cNvPr id="239" name="Google Shape;239;g35fa30c4f18_0_63: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40" name="Google Shape;240;g35fa30c4f18_0_63: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7"/>
        <p:cNvGrpSpPr/>
        <p:nvPr/>
      </p:nvGrpSpPr>
      <p:grpSpPr>
        <a:xfrm>
          <a:off x="0" y="0"/>
          <a:ext cx="0" cy="0"/>
          <a:chOff x="0" y="0"/>
          <a:chExt cx="0" cy="0"/>
        </a:xfrm>
      </p:grpSpPr>
      <p:sp>
        <p:nvSpPr>
          <p:cNvPr id="248" name="Google Shape;248;g3660e946a5b_0_61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49" name="Google Shape;249;g3660e946a5b_0_610: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7"/>
        <p:cNvGrpSpPr/>
        <p:nvPr/>
      </p:nvGrpSpPr>
      <p:grpSpPr>
        <a:xfrm>
          <a:off x="0" y="0"/>
          <a:ext cx="0" cy="0"/>
          <a:chOff x="0" y="0"/>
          <a:chExt cx="0" cy="0"/>
        </a:xfrm>
      </p:grpSpPr>
      <p:sp>
        <p:nvSpPr>
          <p:cNvPr id="258" name="Google Shape;258;g36180f04c2f_0_53: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59" name="Google Shape;259;g36180f04c2f_0_53: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7"/>
        <p:cNvGrpSpPr/>
        <p:nvPr/>
      </p:nvGrpSpPr>
      <p:grpSpPr>
        <a:xfrm>
          <a:off x="0" y="0"/>
          <a:ext cx="0" cy="0"/>
          <a:chOff x="0" y="0"/>
          <a:chExt cx="0" cy="0"/>
        </a:xfrm>
      </p:grpSpPr>
      <p:sp>
        <p:nvSpPr>
          <p:cNvPr id="268" name="Google Shape;268;g3660e946a5b_0_628: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69" name="Google Shape;269;g3660e946a5b_0_628: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7"/>
        <p:cNvGrpSpPr/>
        <p:nvPr/>
      </p:nvGrpSpPr>
      <p:grpSpPr>
        <a:xfrm>
          <a:off x="0" y="0"/>
          <a:ext cx="0" cy="0"/>
          <a:chOff x="0" y="0"/>
          <a:chExt cx="0" cy="0"/>
        </a:xfrm>
      </p:grpSpPr>
      <p:sp>
        <p:nvSpPr>
          <p:cNvPr id="278" name="Google Shape;278;g3660e946a5b_0_617: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79" name="Google Shape;279;g3660e946a5b_0_617: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7"/>
        <p:cNvGrpSpPr/>
        <p:nvPr/>
      </p:nvGrpSpPr>
      <p:grpSpPr>
        <a:xfrm>
          <a:off x="0" y="0"/>
          <a:ext cx="0" cy="0"/>
          <a:chOff x="0" y="0"/>
          <a:chExt cx="0" cy="0"/>
        </a:xfrm>
      </p:grpSpPr>
      <p:sp>
        <p:nvSpPr>
          <p:cNvPr id="288" name="Google Shape;288;g36180f04c2f_0_27: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89" name="Google Shape;289;g36180f04c2f_0_27: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6"/>
        <p:cNvGrpSpPr/>
        <p:nvPr/>
      </p:nvGrpSpPr>
      <p:grpSpPr>
        <a:xfrm>
          <a:off x="0" y="0"/>
          <a:ext cx="0" cy="0"/>
          <a:chOff x="0" y="0"/>
          <a:chExt cx="0" cy="0"/>
        </a:xfrm>
      </p:grpSpPr>
      <p:sp>
        <p:nvSpPr>
          <p:cNvPr id="297" name="Google Shape;297;g36ae2ea1a3a_0_26: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98" name="Google Shape;298;g36ae2ea1a3a_0_26: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1"/>
        <p:cNvGrpSpPr/>
        <p:nvPr/>
      </p:nvGrpSpPr>
      <p:grpSpPr>
        <a:xfrm>
          <a:off x="0" y="0"/>
          <a:ext cx="0" cy="0"/>
          <a:chOff x="0" y="0"/>
          <a:chExt cx="0" cy="0"/>
        </a:xfrm>
      </p:grpSpPr>
      <p:sp>
        <p:nvSpPr>
          <p:cNvPr id="312" name="Google Shape;312;g3660e946a5b_0_670:notes"/>
          <p:cNvSpPr txBox="1">
            <a:spLocks noGrp="1"/>
          </p:cNvSpPr>
          <p:nvPr>
            <p:ph type="body" idx="1"/>
          </p:nvPr>
        </p:nvSpPr>
        <p:spPr>
          <a:xfrm>
            <a:off x="685802" y="4343401"/>
            <a:ext cx="5486400" cy="41151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13" name="Google Shape;313;g3660e946a5b_0_670:notes"/>
          <p:cNvSpPr>
            <a:spLocks noGrp="1" noRot="1" noChangeAspect="1"/>
          </p:cNvSpPr>
          <p:nvPr>
            <p:ph type="sldImg" idx="2"/>
          </p:nvPr>
        </p:nvSpPr>
        <p:spPr>
          <a:xfrm>
            <a:off x="2156615" y="685480"/>
            <a:ext cx="2544900" cy="34293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2"/>
        <p:cNvGrpSpPr/>
        <p:nvPr/>
      </p:nvGrpSpPr>
      <p:grpSpPr>
        <a:xfrm>
          <a:off x="0" y="0"/>
          <a:ext cx="0" cy="0"/>
          <a:chOff x="0" y="0"/>
          <a:chExt cx="0" cy="0"/>
        </a:xfrm>
      </p:grpSpPr>
      <p:sp>
        <p:nvSpPr>
          <p:cNvPr id="133" name="Google Shape;133;g35d6a68a0a1_0_136: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34" name="Google Shape;134;g35d6a68a0a1_0_136: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7"/>
        <p:cNvGrpSpPr/>
        <p:nvPr/>
      </p:nvGrpSpPr>
      <p:grpSpPr>
        <a:xfrm>
          <a:off x="0" y="0"/>
          <a:ext cx="0" cy="0"/>
          <a:chOff x="0" y="0"/>
          <a:chExt cx="0" cy="0"/>
        </a:xfrm>
      </p:grpSpPr>
      <p:sp>
        <p:nvSpPr>
          <p:cNvPr id="318" name="Google Shape;318;g35fa30c4f18_0_79: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19" name="Google Shape;319;g35fa30c4f18_0_79: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6"/>
        <p:cNvGrpSpPr/>
        <p:nvPr/>
      </p:nvGrpSpPr>
      <p:grpSpPr>
        <a:xfrm>
          <a:off x="0" y="0"/>
          <a:ext cx="0" cy="0"/>
          <a:chOff x="0" y="0"/>
          <a:chExt cx="0" cy="0"/>
        </a:xfrm>
      </p:grpSpPr>
      <p:sp>
        <p:nvSpPr>
          <p:cNvPr id="327" name="Google Shape;327;g3660e946a5b_0_727: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28" name="Google Shape;328;g3660e946a5b_0_727: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6"/>
        <p:cNvGrpSpPr/>
        <p:nvPr/>
      </p:nvGrpSpPr>
      <p:grpSpPr>
        <a:xfrm>
          <a:off x="0" y="0"/>
          <a:ext cx="0" cy="0"/>
          <a:chOff x="0" y="0"/>
          <a:chExt cx="0" cy="0"/>
        </a:xfrm>
      </p:grpSpPr>
      <p:sp>
        <p:nvSpPr>
          <p:cNvPr id="337" name="Google Shape;337;g36180f04c2f_0_61: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38" name="Google Shape;338;g36180f04c2f_0_61: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5"/>
        <p:cNvGrpSpPr/>
        <p:nvPr/>
      </p:nvGrpSpPr>
      <p:grpSpPr>
        <a:xfrm>
          <a:off x="0" y="0"/>
          <a:ext cx="0" cy="0"/>
          <a:chOff x="0" y="0"/>
          <a:chExt cx="0" cy="0"/>
        </a:xfrm>
      </p:grpSpPr>
      <p:sp>
        <p:nvSpPr>
          <p:cNvPr id="346" name="Google Shape;346;g35fe6bcad37_0_32: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47" name="Google Shape;347;g35fe6bcad37_0_32: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9"/>
        <p:cNvGrpSpPr/>
        <p:nvPr/>
      </p:nvGrpSpPr>
      <p:grpSpPr>
        <a:xfrm>
          <a:off x="0" y="0"/>
          <a:ext cx="0" cy="0"/>
          <a:chOff x="0" y="0"/>
          <a:chExt cx="0" cy="0"/>
        </a:xfrm>
      </p:grpSpPr>
      <p:sp>
        <p:nvSpPr>
          <p:cNvPr id="360" name="Google Shape;360;g3660e946a5b_0_744: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61" name="Google Shape;361;g3660e946a5b_0_744: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3"/>
        <p:cNvGrpSpPr/>
        <p:nvPr/>
      </p:nvGrpSpPr>
      <p:grpSpPr>
        <a:xfrm>
          <a:off x="0" y="0"/>
          <a:ext cx="0" cy="0"/>
          <a:chOff x="0" y="0"/>
          <a:chExt cx="0" cy="0"/>
        </a:xfrm>
      </p:grpSpPr>
      <p:sp>
        <p:nvSpPr>
          <p:cNvPr id="374" name="Google Shape;374;g3660e946a5b_0_763: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75" name="Google Shape;375;g3660e946a5b_0_763: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7"/>
        <p:cNvGrpSpPr/>
        <p:nvPr/>
      </p:nvGrpSpPr>
      <p:grpSpPr>
        <a:xfrm>
          <a:off x="0" y="0"/>
          <a:ext cx="0" cy="0"/>
          <a:chOff x="0" y="0"/>
          <a:chExt cx="0" cy="0"/>
        </a:xfrm>
      </p:grpSpPr>
      <p:sp>
        <p:nvSpPr>
          <p:cNvPr id="388" name="Google Shape;388;g3660e946a5b_0_782: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89" name="Google Shape;389;g3660e946a5b_0_782: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2"/>
        <p:cNvGrpSpPr/>
        <p:nvPr/>
      </p:nvGrpSpPr>
      <p:grpSpPr>
        <a:xfrm>
          <a:off x="0" y="0"/>
          <a:ext cx="0" cy="0"/>
          <a:chOff x="0" y="0"/>
          <a:chExt cx="0" cy="0"/>
        </a:xfrm>
      </p:grpSpPr>
      <p:sp>
        <p:nvSpPr>
          <p:cNvPr id="403" name="Google Shape;403;g3660e946a5b_0_799: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404" name="Google Shape;404;g3660e946a5b_0_799: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0"/>
        <p:cNvGrpSpPr/>
        <p:nvPr/>
      </p:nvGrpSpPr>
      <p:grpSpPr>
        <a:xfrm>
          <a:off x="0" y="0"/>
          <a:ext cx="0" cy="0"/>
          <a:chOff x="0" y="0"/>
          <a:chExt cx="0" cy="0"/>
        </a:xfrm>
      </p:grpSpPr>
      <p:sp>
        <p:nvSpPr>
          <p:cNvPr id="421" name="Google Shape;421;g3660e946a5b_0_819: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422" name="Google Shape;422;g3660e946a5b_0_819: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3"/>
        <p:cNvGrpSpPr/>
        <p:nvPr/>
      </p:nvGrpSpPr>
      <p:grpSpPr>
        <a:xfrm>
          <a:off x="0" y="0"/>
          <a:ext cx="0" cy="0"/>
          <a:chOff x="0" y="0"/>
          <a:chExt cx="0" cy="0"/>
        </a:xfrm>
      </p:grpSpPr>
      <p:sp>
        <p:nvSpPr>
          <p:cNvPr id="434" name="Google Shape;434;g35fa30c4f18_0_88: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435" name="Google Shape;435;g35fa30c4f18_0_88: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0"/>
        <p:cNvGrpSpPr/>
        <p:nvPr/>
      </p:nvGrpSpPr>
      <p:grpSpPr>
        <a:xfrm>
          <a:off x="0" y="0"/>
          <a:ext cx="0" cy="0"/>
          <a:chOff x="0" y="0"/>
          <a:chExt cx="0" cy="0"/>
        </a:xfrm>
      </p:grpSpPr>
      <p:sp>
        <p:nvSpPr>
          <p:cNvPr id="151" name="Google Shape;151;g3660e946a5b_0_510: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52" name="Google Shape;152;g3660e946a5b_0_51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53" name="Google Shape;153;g3660e946a5b_0_510: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rgbClr val="000000"/>
              </a:buClr>
              <a:buSzPts val="1400"/>
              <a:buFont typeface="Arial"/>
              <a:buNone/>
            </a:pPr>
            <a:fld id="{00000000-1234-1234-1234-123412341234}" type="slidenum">
              <a:rPr lang="en-GB"/>
              <a:t>3</a:t>
            </a:fld>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2"/>
        <p:cNvGrpSpPr/>
        <p:nvPr/>
      </p:nvGrpSpPr>
      <p:grpSpPr>
        <a:xfrm>
          <a:off x="0" y="0"/>
          <a:ext cx="0" cy="0"/>
          <a:chOff x="0" y="0"/>
          <a:chExt cx="0" cy="0"/>
        </a:xfrm>
      </p:grpSpPr>
      <p:sp>
        <p:nvSpPr>
          <p:cNvPr id="443" name="Google Shape;443;g36ae2ea1a3a_0_41: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444" name="Google Shape;444;g36ae2ea1a3a_0_41: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7"/>
        <p:cNvGrpSpPr/>
        <p:nvPr/>
      </p:nvGrpSpPr>
      <p:grpSpPr>
        <a:xfrm>
          <a:off x="0" y="0"/>
          <a:ext cx="0" cy="0"/>
          <a:chOff x="0" y="0"/>
          <a:chExt cx="0" cy="0"/>
        </a:xfrm>
      </p:grpSpPr>
      <p:sp>
        <p:nvSpPr>
          <p:cNvPr id="458" name="Google Shape;458;g3660e946a5b_0_902:notes"/>
          <p:cNvSpPr txBox="1">
            <a:spLocks noGrp="1"/>
          </p:cNvSpPr>
          <p:nvPr>
            <p:ph type="body" idx="1"/>
          </p:nvPr>
        </p:nvSpPr>
        <p:spPr>
          <a:xfrm>
            <a:off x="685802" y="4343401"/>
            <a:ext cx="5486400" cy="41151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459" name="Google Shape;459;g3660e946a5b_0_902:notes"/>
          <p:cNvSpPr>
            <a:spLocks noGrp="1" noRot="1" noChangeAspect="1"/>
          </p:cNvSpPr>
          <p:nvPr>
            <p:ph type="sldImg" idx="2"/>
          </p:nvPr>
        </p:nvSpPr>
        <p:spPr>
          <a:xfrm>
            <a:off x="2156615" y="685480"/>
            <a:ext cx="2544900" cy="34293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3"/>
        <p:cNvGrpSpPr/>
        <p:nvPr/>
      </p:nvGrpSpPr>
      <p:grpSpPr>
        <a:xfrm>
          <a:off x="0" y="0"/>
          <a:ext cx="0" cy="0"/>
          <a:chOff x="0" y="0"/>
          <a:chExt cx="0" cy="0"/>
        </a:xfrm>
      </p:grpSpPr>
      <p:sp>
        <p:nvSpPr>
          <p:cNvPr id="464" name="Google Shape;464;g35fa30c4f18_0_51: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465" name="Google Shape;465;g35fa30c4f18_0_51: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9"/>
        <p:cNvGrpSpPr/>
        <p:nvPr/>
      </p:nvGrpSpPr>
      <p:grpSpPr>
        <a:xfrm>
          <a:off x="0" y="0"/>
          <a:ext cx="0" cy="0"/>
          <a:chOff x="0" y="0"/>
          <a:chExt cx="0" cy="0"/>
        </a:xfrm>
      </p:grpSpPr>
      <p:sp>
        <p:nvSpPr>
          <p:cNvPr id="160" name="Google Shape;160;g3660e946a5b_0_555: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61" name="Google Shape;161;g3660e946a5b_0_555: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5"/>
        <p:cNvGrpSpPr/>
        <p:nvPr/>
      </p:nvGrpSpPr>
      <p:grpSpPr>
        <a:xfrm>
          <a:off x="0" y="0"/>
          <a:ext cx="0" cy="0"/>
          <a:chOff x="0" y="0"/>
          <a:chExt cx="0" cy="0"/>
        </a:xfrm>
      </p:grpSpPr>
      <p:sp>
        <p:nvSpPr>
          <p:cNvPr id="176" name="Google Shape;176;g35fe6bcad37_0_9: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77" name="Google Shape;177;g35fe6bcad37_0_9: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3"/>
        <p:cNvGrpSpPr/>
        <p:nvPr/>
      </p:nvGrpSpPr>
      <p:grpSpPr>
        <a:xfrm>
          <a:off x="0" y="0"/>
          <a:ext cx="0" cy="0"/>
          <a:chOff x="0" y="0"/>
          <a:chExt cx="0" cy="0"/>
        </a:xfrm>
      </p:grpSpPr>
      <p:sp>
        <p:nvSpPr>
          <p:cNvPr id="184" name="Google Shape;184;g3660e946a5b_0_90:notes"/>
          <p:cNvSpPr txBox="1">
            <a:spLocks noGrp="1"/>
          </p:cNvSpPr>
          <p:nvPr>
            <p:ph type="body" idx="1"/>
          </p:nvPr>
        </p:nvSpPr>
        <p:spPr>
          <a:xfrm>
            <a:off x="685802" y="4343401"/>
            <a:ext cx="5486400" cy="41151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85" name="Google Shape;185;g3660e946a5b_0_90:notes"/>
          <p:cNvSpPr>
            <a:spLocks noGrp="1" noRot="1" noChangeAspect="1"/>
          </p:cNvSpPr>
          <p:nvPr>
            <p:ph type="sldImg" idx="2"/>
          </p:nvPr>
        </p:nvSpPr>
        <p:spPr>
          <a:xfrm>
            <a:off x="2156615" y="685480"/>
            <a:ext cx="2544900" cy="34293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9"/>
        <p:cNvGrpSpPr/>
        <p:nvPr/>
      </p:nvGrpSpPr>
      <p:grpSpPr>
        <a:xfrm>
          <a:off x="0" y="0"/>
          <a:ext cx="0" cy="0"/>
          <a:chOff x="0" y="0"/>
          <a:chExt cx="0" cy="0"/>
        </a:xfrm>
      </p:grpSpPr>
      <p:sp>
        <p:nvSpPr>
          <p:cNvPr id="190" name="Google Shape;190;g3660e946a5b_0_457: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91" name="Google Shape;191;g3660e946a5b_0_457: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8"/>
        <p:cNvGrpSpPr/>
        <p:nvPr/>
      </p:nvGrpSpPr>
      <p:grpSpPr>
        <a:xfrm>
          <a:off x="0" y="0"/>
          <a:ext cx="0" cy="0"/>
          <a:chOff x="0" y="0"/>
          <a:chExt cx="0" cy="0"/>
        </a:xfrm>
      </p:grpSpPr>
      <p:sp>
        <p:nvSpPr>
          <p:cNvPr id="199" name="Google Shape;199;g35fa30c4f18_0_42: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00" name="Google Shape;200;g35fa30c4f18_0_42: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8"/>
        <p:cNvGrpSpPr/>
        <p:nvPr/>
      </p:nvGrpSpPr>
      <p:grpSpPr>
        <a:xfrm>
          <a:off x="0" y="0"/>
          <a:ext cx="0" cy="0"/>
          <a:chOff x="0" y="0"/>
          <a:chExt cx="0" cy="0"/>
        </a:xfrm>
      </p:grpSpPr>
      <p:sp>
        <p:nvSpPr>
          <p:cNvPr id="209" name="Google Shape;209;g35fa30c4f18_0_17: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10" name="Google Shape;210;g35fa30c4f18_0_17: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Master" Target="../slideMasters/slideMaster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1_Title Slide">
  <p:cSld name="1_Title Slide">
    <p:bg>
      <p:bgPr>
        <a:solidFill>
          <a:schemeClr val="lt1"/>
        </a:solidFill>
        <a:effectLst/>
      </p:bgPr>
    </p:bg>
    <p:spTree>
      <p:nvGrpSpPr>
        <p:cNvPr id="1" name="Shape 15"/>
        <p:cNvGrpSpPr/>
        <p:nvPr/>
      </p:nvGrpSpPr>
      <p:grpSpPr>
        <a:xfrm>
          <a:off x="0" y="0"/>
          <a:ext cx="0" cy="0"/>
          <a:chOff x="0" y="0"/>
          <a:chExt cx="0" cy="0"/>
        </a:xfrm>
      </p:grpSpPr>
      <p:pic>
        <p:nvPicPr>
          <p:cNvPr id="16" name="Google Shape;16;p26"/>
          <p:cNvPicPr preferRelativeResize="0"/>
          <p:nvPr/>
        </p:nvPicPr>
        <p:blipFill rotWithShape="1">
          <a:blip r:embed="rId2">
            <a:alphaModFix/>
          </a:blip>
          <a:srcRect/>
          <a:stretch/>
        </p:blipFill>
        <p:spPr>
          <a:xfrm>
            <a:off x="1" y="-253998"/>
            <a:ext cx="9905998" cy="7111999"/>
          </a:xfrm>
          <a:prstGeom prst="rect">
            <a:avLst/>
          </a:prstGeom>
          <a:noFill/>
          <a:ln>
            <a:noFill/>
          </a:ln>
        </p:spPr>
      </p:pic>
      <p:sp>
        <p:nvSpPr>
          <p:cNvPr id="17" name="Google Shape;17;p26"/>
          <p:cNvSpPr/>
          <p:nvPr/>
        </p:nvSpPr>
        <p:spPr>
          <a:xfrm>
            <a:off x="4418076" y="950976"/>
            <a:ext cx="1159002" cy="1316736"/>
          </a:xfrm>
          <a:custGeom>
            <a:avLst/>
            <a:gdLst/>
            <a:ahLst/>
            <a:cxnLst/>
            <a:rect l="l" t="t" r="r" b="b"/>
            <a:pathLst>
              <a:path w="1069848" h="987552" extrusionOk="0">
                <a:moveTo>
                  <a:pt x="228600" y="36576"/>
                </a:moveTo>
                <a:lnTo>
                  <a:pt x="0" y="658368"/>
                </a:lnTo>
                <a:lnTo>
                  <a:pt x="109728" y="859536"/>
                </a:lnTo>
                <a:lnTo>
                  <a:pt x="356616" y="877824"/>
                </a:lnTo>
                <a:lnTo>
                  <a:pt x="640080" y="987552"/>
                </a:lnTo>
                <a:lnTo>
                  <a:pt x="1014984" y="969264"/>
                </a:lnTo>
                <a:lnTo>
                  <a:pt x="1042416" y="722376"/>
                </a:lnTo>
                <a:lnTo>
                  <a:pt x="1069848" y="246888"/>
                </a:lnTo>
                <a:lnTo>
                  <a:pt x="850392" y="0"/>
                </a:lnTo>
                <a:lnTo>
                  <a:pt x="228600" y="36576"/>
                </a:lnTo>
                <a:close/>
              </a:path>
            </a:pathLst>
          </a:custGeom>
          <a:solidFill>
            <a:srgbClr val="00C80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2288"/>
              <a:buFont typeface="Arial"/>
              <a:buNone/>
            </a:pPr>
            <a:endParaRPr sz="2288" b="0" i="0" u="none" strike="noStrike" cap="none">
              <a:solidFill>
                <a:schemeClr val="lt1"/>
              </a:solidFill>
              <a:latin typeface="Calibri"/>
              <a:ea typeface="Calibri"/>
              <a:cs typeface="Calibri"/>
              <a:sym typeface="Calibri"/>
            </a:endParaRPr>
          </a:p>
        </p:txBody>
      </p:sp>
      <p:pic>
        <p:nvPicPr>
          <p:cNvPr id="18" name="Google Shape;18;p26" descr="A picture containing black, darkness, black and white&#10;&#10;Description automatically generated"/>
          <p:cNvPicPr preferRelativeResize="0"/>
          <p:nvPr/>
        </p:nvPicPr>
        <p:blipFill rotWithShape="1">
          <a:blip r:embed="rId3">
            <a:alphaModFix/>
          </a:blip>
          <a:srcRect/>
          <a:stretch/>
        </p:blipFill>
        <p:spPr>
          <a:xfrm>
            <a:off x="4491769" y="720187"/>
            <a:ext cx="1238250" cy="1524000"/>
          </a:xfrm>
          <a:prstGeom prst="rect">
            <a:avLst/>
          </a:prstGeom>
          <a:noFill/>
          <a:ln>
            <a:noFill/>
          </a:ln>
        </p:spPr>
      </p:pic>
      <p:pic>
        <p:nvPicPr>
          <p:cNvPr id="19" name="Google Shape;19;p26" descr="A picture containing black, darkness&#10;&#10;Description automatically generated"/>
          <p:cNvPicPr preferRelativeResize="0"/>
          <p:nvPr/>
        </p:nvPicPr>
        <p:blipFill rotWithShape="1">
          <a:blip r:embed="rId4">
            <a:alphaModFix/>
          </a:blip>
          <a:srcRect/>
          <a:stretch/>
        </p:blipFill>
        <p:spPr>
          <a:xfrm>
            <a:off x="4172298" y="1440230"/>
            <a:ext cx="565249" cy="632447"/>
          </a:xfrm>
          <a:prstGeom prst="rect">
            <a:avLst/>
          </a:prstGeom>
          <a:noFill/>
          <a:ln>
            <a:noFill/>
          </a:ln>
        </p:spPr>
      </p:pic>
      <p:pic>
        <p:nvPicPr>
          <p:cNvPr id="20" name="Google Shape;20;p26"/>
          <p:cNvPicPr preferRelativeResize="0"/>
          <p:nvPr/>
        </p:nvPicPr>
        <p:blipFill rotWithShape="1">
          <a:blip r:embed="rId5">
            <a:alphaModFix/>
          </a:blip>
          <a:srcRect/>
          <a:stretch/>
        </p:blipFill>
        <p:spPr>
          <a:xfrm>
            <a:off x="1178213" y="1196017"/>
            <a:ext cx="2947323" cy="594155"/>
          </a:xfrm>
          <a:prstGeom prst="rect">
            <a:avLst/>
          </a:prstGeom>
          <a:noFill/>
          <a:ln>
            <a:noFill/>
          </a:ln>
        </p:spPr>
      </p:pic>
      <p:sp>
        <p:nvSpPr>
          <p:cNvPr id="21" name="Google Shape;21;p26"/>
          <p:cNvSpPr/>
          <p:nvPr/>
        </p:nvSpPr>
        <p:spPr>
          <a:xfrm>
            <a:off x="326898" y="4498848"/>
            <a:ext cx="1495806" cy="1914144"/>
          </a:xfrm>
          <a:custGeom>
            <a:avLst/>
            <a:gdLst/>
            <a:ahLst/>
            <a:cxnLst/>
            <a:rect l="l" t="t" r="r" b="b"/>
            <a:pathLst>
              <a:path w="1380744" h="1435608" extrusionOk="0">
                <a:moveTo>
                  <a:pt x="365760" y="219456"/>
                </a:moveTo>
                <a:lnTo>
                  <a:pt x="411480" y="192024"/>
                </a:lnTo>
                <a:lnTo>
                  <a:pt x="722376" y="0"/>
                </a:lnTo>
                <a:lnTo>
                  <a:pt x="1097280" y="82296"/>
                </a:lnTo>
                <a:lnTo>
                  <a:pt x="1335024" y="292608"/>
                </a:lnTo>
                <a:lnTo>
                  <a:pt x="1380744" y="630936"/>
                </a:lnTo>
                <a:lnTo>
                  <a:pt x="1298448" y="950976"/>
                </a:lnTo>
                <a:lnTo>
                  <a:pt x="1115568" y="1207008"/>
                </a:lnTo>
                <a:lnTo>
                  <a:pt x="685800" y="1426464"/>
                </a:lnTo>
                <a:lnTo>
                  <a:pt x="265176" y="1435608"/>
                </a:lnTo>
                <a:lnTo>
                  <a:pt x="0" y="1307592"/>
                </a:lnTo>
                <a:lnTo>
                  <a:pt x="18288" y="804672"/>
                </a:lnTo>
                <a:lnTo>
                  <a:pt x="365760" y="219456"/>
                </a:lnTo>
                <a:close/>
              </a:path>
            </a:pathLst>
          </a:custGeom>
          <a:solidFill>
            <a:srgbClr val="00C80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2288"/>
              <a:buFont typeface="Arial"/>
              <a:buNone/>
            </a:pPr>
            <a:endParaRPr sz="2288" b="0" i="0" u="none" strike="noStrike" cap="none">
              <a:solidFill>
                <a:schemeClr val="lt1"/>
              </a:solidFill>
              <a:latin typeface="Calibri"/>
              <a:ea typeface="Calibri"/>
              <a:cs typeface="Calibri"/>
              <a:sym typeface="Calibri"/>
            </a:endParaRPr>
          </a:p>
        </p:txBody>
      </p:sp>
      <p:pic>
        <p:nvPicPr>
          <p:cNvPr id="22" name="Google Shape;22;p26" descr="A black and white image of a bird&#10;&#10;Description automatically generated with low confidence"/>
          <p:cNvPicPr preferRelativeResize="0"/>
          <p:nvPr/>
        </p:nvPicPr>
        <p:blipFill rotWithShape="1">
          <a:blip r:embed="rId6">
            <a:alphaModFix/>
          </a:blip>
          <a:srcRect/>
          <a:stretch/>
        </p:blipFill>
        <p:spPr>
          <a:xfrm>
            <a:off x="265456" y="4718689"/>
            <a:ext cx="1389592" cy="1507067"/>
          </a:xfrm>
          <a:prstGeom prst="rect">
            <a:avLst/>
          </a:prstGeom>
          <a:noFill/>
          <a:ln>
            <a:noFill/>
          </a:ln>
        </p:spPr>
      </p:pic>
      <p:pic>
        <p:nvPicPr>
          <p:cNvPr id="23" name="Google Shape;23;p26" descr="A picture containing black, darkness, black and white&#10;&#10;Description automatically generated"/>
          <p:cNvPicPr preferRelativeResize="0"/>
          <p:nvPr/>
        </p:nvPicPr>
        <p:blipFill rotWithShape="1">
          <a:blip r:embed="rId7">
            <a:alphaModFix/>
          </a:blip>
          <a:srcRect/>
          <a:stretch/>
        </p:blipFill>
        <p:spPr>
          <a:xfrm>
            <a:off x="78930" y="6036007"/>
            <a:ext cx="522817" cy="423333"/>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Slide">
  <p:cSld name="Title Slide">
    <p:bg>
      <p:bgPr>
        <a:solidFill>
          <a:schemeClr val="lt1"/>
        </a:solidFill>
        <a:effectLst/>
      </p:bgPr>
    </p:bg>
    <p:spTree>
      <p:nvGrpSpPr>
        <p:cNvPr id="1" name="Shape 80"/>
        <p:cNvGrpSpPr/>
        <p:nvPr/>
      </p:nvGrpSpPr>
      <p:grpSpPr>
        <a:xfrm>
          <a:off x="0" y="0"/>
          <a:ext cx="0" cy="0"/>
          <a:chOff x="0" y="0"/>
          <a:chExt cx="0" cy="0"/>
        </a:xfrm>
      </p:grpSpPr>
      <p:pic>
        <p:nvPicPr>
          <p:cNvPr id="81" name="Google Shape;81;g3660e946a5b_0_552"/>
          <p:cNvPicPr preferRelativeResize="0"/>
          <p:nvPr/>
        </p:nvPicPr>
        <p:blipFill rotWithShape="1">
          <a:blip r:embed="rId2">
            <a:alphaModFix/>
          </a:blip>
          <a:srcRect/>
          <a:stretch/>
        </p:blipFill>
        <p:spPr>
          <a:xfrm>
            <a:off x="801785" y="1196017"/>
            <a:ext cx="2947323" cy="594155"/>
          </a:xfrm>
          <a:prstGeom prst="rect">
            <a:avLst/>
          </a:prstGeom>
          <a:noFill/>
          <a:ln>
            <a:noFill/>
          </a:ln>
        </p:spPr>
      </p:pic>
      <p:sp>
        <p:nvSpPr>
          <p:cNvPr id="82" name="Google Shape;82;g3660e946a5b_0_552"/>
          <p:cNvSpPr txBox="1">
            <a:spLocks noGrp="1"/>
          </p:cNvSpPr>
          <p:nvPr>
            <p:ph type="ctrTitle"/>
          </p:nvPr>
        </p:nvSpPr>
        <p:spPr>
          <a:xfrm>
            <a:off x="887451" y="3126259"/>
            <a:ext cx="5437800" cy="1320600"/>
          </a:xfrm>
          <a:prstGeom prst="rect">
            <a:avLst/>
          </a:prstGeom>
          <a:noFill/>
          <a:ln>
            <a:noFill/>
          </a:ln>
        </p:spPr>
        <p:txBody>
          <a:bodyPr spcFirstLastPara="1" wrap="square" lIns="0" tIns="0" rIns="0" bIns="0" anchor="t" anchorCtr="0">
            <a:spAutoFit/>
          </a:bodyPr>
          <a:lstStyle>
            <a:lvl1pPr lvl="0" algn="l">
              <a:lnSpc>
                <a:spcPct val="90000"/>
              </a:lnSpc>
              <a:spcBef>
                <a:spcPts val="0"/>
              </a:spcBef>
              <a:spcAft>
                <a:spcPts val="0"/>
              </a:spcAft>
              <a:buClr>
                <a:srgbClr val="000000"/>
              </a:buClr>
              <a:buSzPts val="4767"/>
              <a:buFont typeface="Arial"/>
              <a:buNone/>
              <a:defRPr sz="4767">
                <a:solidFill>
                  <a:srgbClr val="000000"/>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Tree>
  </p:cSld>
  <p:clrMapOvr>
    <a:masterClrMapping/>
  </p:clrMapOvr>
  <p:extLst>
    <p:ext uri="{DCECCB84-F9BA-43D5-87BE-67443E8EF086}">
      <p15:sldGuideLst xmlns:p15="http://schemas.microsoft.com/office/powerpoint/2012/main">
        <p15:guide id="1" orient="horz" pos="2160">
          <p15:clr>
            <a:srgbClr val="FBAE40"/>
          </p15:clr>
        </p15:guide>
        <p15:guide id="2" pos="3120">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Divider Lantern Blue">
  <p:cSld name="Divider Lantern Blue">
    <p:bg>
      <p:bgPr>
        <a:solidFill>
          <a:schemeClr val="accent2"/>
        </a:solidFill>
        <a:effectLst/>
      </p:bgPr>
    </p:bg>
    <p:spTree>
      <p:nvGrpSpPr>
        <p:cNvPr id="1" name="Shape 89"/>
        <p:cNvGrpSpPr/>
        <p:nvPr/>
      </p:nvGrpSpPr>
      <p:grpSpPr>
        <a:xfrm>
          <a:off x="0" y="0"/>
          <a:ext cx="0" cy="0"/>
          <a:chOff x="0" y="0"/>
          <a:chExt cx="0" cy="0"/>
        </a:xfrm>
      </p:grpSpPr>
      <p:sp>
        <p:nvSpPr>
          <p:cNvPr id="90" name="Google Shape;90;g3660e946a5b_0_913"/>
          <p:cNvSpPr txBox="1">
            <a:spLocks noGrp="1"/>
          </p:cNvSpPr>
          <p:nvPr>
            <p:ph type="body" idx="1"/>
          </p:nvPr>
        </p:nvSpPr>
        <p:spPr>
          <a:xfrm>
            <a:off x="2276389" y="2669745"/>
            <a:ext cx="5353200" cy="1518600"/>
          </a:xfrm>
          <a:prstGeom prst="rect">
            <a:avLst/>
          </a:prstGeom>
          <a:noFill/>
          <a:ln>
            <a:noFill/>
          </a:ln>
        </p:spPr>
        <p:txBody>
          <a:bodyPr spcFirstLastPara="1" wrap="square" lIns="91425" tIns="45700" rIns="91425" bIns="45700" anchor="ctr" anchorCtr="0">
            <a:normAutofit/>
          </a:bodyPr>
          <a:lstStyle>
            <a:lvl1pPr marL="457200" lvl="0" indent="-228600" algn="ctr">
              <a:lnSpc>
                <a:spcPct val="110000"/>
              </a:lnSpc>
              <a:spcBef>
                <a:spcPts val="1000"/>
              </a:spcBef>
              <a:spcAft>
                <a:spcPts val="0"/>
              </a:spcAft>
              <a:buSzPts val="4999"/>
              <a:buNone/>
              <a:defRPr sz="4999" b="1" i="0">
                <a:solidFill>
                  <a:schemeClr val="lt1"/>
                </a:solidFill>
                <a:latin typeface="Arial"/>
                <a:ea typeface="Arial"/>
                <a:cs typeface="Arial"/>
                <a:sym typeface="Arial"/>
              </a:defRPr>
            </a:lvl1pPr>
            <a:lvl2pPr marL="914400" lvl="1" indent="-342900" algn="l">
              <a:lnSpc>
                <a:spcPct val="110000"/>
              </a:lnSpc>
              <a:spcBef>
                <a:spcPts val="500"/>
              </a:spcBef>
              <a:spcAft>
                <a:spcPts val="0"/>
              </a:spcAft>
              <a:buSzPts val="1800"/>
              <a:buChar char="•"/>
              <a:defRPr/>
            </a:lvl2pPr>
            <a:lvl3pPr marL="1371600" lvl="2" indent="-342900" algn="l">
              <a:lnSpc>
                <a:spcPct val="110000"/>
              </a:lnSpc>
              <a:spcBef>
                <a:spcPts val="500"/>
              </a:spcBef>
              <a:spcAft>
                <a:spcPts val="0"/>
              </a:spcAft>
              <a:buSzPts val="1800"/>
              <a:buChar char="•"/>
              <a:defRPr/>
            </a:lvl3pPr>
            <a:lvl4pPr marL="1828800" lvl="3" indent="-342900" algn="l">
              <a:lnSpc>
                <a:spcPct val="110000"/>
              </a:lnSpc>
              <a:spcBef>
                <a:spcPts val="500"/>
              </a:spcBef>
              <a:spcAft>
                <a:spcPts val="0"/>
              </a:spcAft>
              <a:buSzPts val="1800"/>
              <a:buChar char="•"/>
              <a:defRPr/>
            </a:lvl4pPr>
            <a:lvl5pPr marL="2286000" lvl="4" indent="-342900" algn="l">
              <a:lnSpc>
                <a:spcPct val="110000"/>
              </a:lnSpc>
              <a:spcBef>
                <a:spcPts val="500"/>
              </a:spcBef>
              <a:spcAft>
                <a:spcPts val="0"/>
              </a:spcAft>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91" name="Google Shape;91;g3660e946a5b_0_913"/>
          <p:cNvSpPr txBox="1">
            <a:spLocks noGrp="1"/>
          </p:cNvSpPr>
          <p:nvPr>
            <p:ph type="sldNum" idx="12"/>
          </p:nvPr>
        </p:nvSpPr>
        <p:spPr>
          <a:xfrm>
            <a:off x="7101729" y="6125009"/>
            <a:ext cx="2229000" cy="365100"/>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extLst>
    <p:ext uri="{DCECCB84-F9BA-43D5-87BE-67443E8EF086}">
      <p15:sldGuideLst xmlns:p15="http://schemas.microsoft.com/office/powerpoint/2012/main">
        <p15:guide id="1" orient="horz" pos="2160">
          <p15:clr>
            <a:srgbClr val="FBAE40"/>
          </p15:clr>
        </p15:guide>
        <p15:guide id="2" pos="3121">
          <p15:clr>
            <a:srgbClr val="FBAE40"/>
          </p15:clr>
        </p15:guide>
        <p15:guide id="3" pos="282">
          <p15:clr>
            <a:srgbClr val="FBAE40"/>
          </p15:clr>
        </p15:guide>
        <p15:guide id="4" pos="5960">
          <p15:clr>
            <a:srgbClr val="FBAE40"/>
          </p15:clr>
        </p15:guide>
        <p15:guide id="5" orient="horz" pos="346">
          <p15:clr>
            <a:srgbClr val="FBAE40"/>
          </p15:clr>
        </p15:guide>
        <p15:guide id="6" orient="horz" pos="3974">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Divider Polar Purple">
  <p:cSld name="Divider Polar Purple">
    <p:bg>
      <p:bgPr>
        <a:solidFill>
          <a:schemeClr val="accent5"/>
        </a:solidFill>
        <a:effectLst/>
      </p:bgPr>
    </p:bg>
    <p:spTree>
      <p:nvGrpSpPr>
        <p:cNvPr id="1" name="Shape 92"/>
        <p:cNvGrpSpPr/>
        <p:nvPr/>
      </p:nvGrpSpPr>
      <p:grpSpPr>
        <a:xfrm>
          <a:off x="0" y="0"/>
          <a:ext cx="0" cy="0"/>
          <a:chOff x="0" y="0"/>
          <a:chExt cx="0" cy="0"/>
        </a:xfrm>
      </p:grpSpPr>
      <p:sp>
        <p:nvSpPr>
          <p:cNvPr id="93" name="Google Shape;93;g3660e946a5b_0_922"/>
          <p:cNvSpPr txBox="1">
            <a:spLocks noGrp="1"/>
          </p:cNvSpPr>
          <p:nvPr>
            <p:ph type="body" idx="1"/>
          </p:nvPr>
        </p:nvSpPr>
        <p:spPr>
          <a:xfrm>
            <a:off x="2276389" y="2669745"/>
            <a:ext cx="5353200" cy="1518600"/>
          </a:xfrm>
          <a:prstGeom prst="rect">
            <a:avLst/>
          </a:prstGeom>
          <a:noFill/>
          <a:ln>
            <a:noFill/>
          </a:ln>
        </p:spPr>
        <p:txBody>
          <a:bodyPr spcFirstLastPara="1" wrap="square" lIns="91425" tIns="45700" rIns="91425" bIns="45700" anchor="ctr" anchorCtr="0">
            <a:normAutofit/>
          </a:bodyPr>
          <a:lstStyle>
            <a:lvl1pPr marL="457200" lvl="0" indent="-228600" algn="ctr">
              <a:lnSpc>
                <a:spcPct val="110000"/>
              </a:lnSpc>
              <a:spcBef>
                <a:spcPts val="1000"/>
              </a:spcBef>
              <a:spcAft>
                <a:spcPts val="0"/>
              </a:spcAft>
              <a:buSzPts val="4999"/>
              <a:buNone/>
              <a:defRPr sz="4999" b="1" i="0">
                <a:solidFill>
                  <a:schemeClr val="lt1"/>
                </a:solidFill>
                <a:latin typeface="Arial"/>
                <a:ea typeface="Arial"/>
                <a:cs typeface="Arial"/>
                <a:sym typeface="Arial"/>
              </a:defRPr>
            </a:lvl1pPr>
            <a:lvl2pPr marL="914400" lvl="1" indent="-342900" algn="l">
              <a:lnSpc>
                <a:spcPct val="110000"/>
              </a:lnSpc>
              <a:spcBef>
                <a:spcPts val="500"/>
              </a:spcBef>
              <a:spcAft>
                <a:spcPts val="0"/>
              </a:spcAft>
              <a:buSzPts val="1800"/>
              <a:buChar char="•"/>
              <a:defRPr/>
            </a:lvl2pPr>
            <a:lvl3pPr marL="1371600" lvl="2" indent="-342900" algn="l">
              <a:lnSpc>
                <a:spcPct val="110000"/>
              </a:lnSpc>
              <a:spcBef>
                <a:spcPts val="500"/>
              </a:spcBef>
              <a:spcAft>
                <a:spcPts val="0"/>
              </a:spcAft>
              <a:buSzPts val="1800"/>
              <a:buChar char="•"/>
              <a:defRPr/>
            </a:lvl3pPr>
            <a:lvl4pPr marL="1828800" lvl="3" indent="-342900" algn="l">
              <a:lnSpc>
                <a:spcPct val="110000"/>
              </a:lnSpc>
              <a:spcBef>
                <a:spcPts val="500"/>
              </a:spcBef>
              <a:spcAft>
                <a:spcPts val="0"/>
              </a:spcAft>
              <a:buSzPts val="1800"/>
              <a:buChar char="•"/>
              <a:defRPr/>
            </a:lvl4pPr>
            <a:lvl5pPr marL="2286000" lvl="4" indent="-342900" algn="l">
              <a:lnSpc>
                <a:spcPct val="110000"/>
              </a:lnSpc>
              <a:spcBef>
                <a:spcPts val="500"/>
              </a:spcBef>
              <a:spcAft>
                <a:spcPts val="0"/>
              </a:spcAft>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94" name="Google Shape;94;g3660e946a5b_0_922"/>
          <p:cNvSpPr txBox="1">
            <a:spLocks noGrp="1"/>
          </p:cNvSpPr>
          <p:nvPr>
            <p:ph type="sldNum" idx="12"/>
          </p:nvPr>
        </p:nvSpPr>
        <p:spPr>
          <a:xfrm>
            <a:off x="7101729" y="6125009"/>
            <a:ext cx="2229000" cy="365100"/>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1" i="0" u="none" strike="noStrike" cap="none">
                <a:solidFill>
                  <a:schemeClr val="lt1"/>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200"/>
              <a:buFont typeface="Arial"/>
              <a:buNone/>
              <a:defRPr sz="1200" b="1" i="0" u="none" strike="noStrike" cap="none">
                <a:solidFill>
                  <a:schemeClr val="lt1"/>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200"/>
              <a:buFont typeface="Arial"/>
              <a:buNone/>
              <a:defRPr sz="1200" b="1" i="0" u="none" strike="noStrike" cap="none">
                <a:solidFill>
                  <a:schemeClr val="lt1"/>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200"/>
              <a:buFont typeface="Arial"/>
              <a:buNone/>
              <a:defRPr sz="1200" b="1" i="0" u="none" strike="noStrike" cap="none">
                <a:solidFill>
                  <a:schemeClr val="lt1"/>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200"/>
              <a:buFont typeface="Arial"/>
              <a:buNone/>
              <a:defRPr sz="1200" b="1" i="0" u="none" strike="noStrike" cap="none">
                <a:solidFill>
                  <a:schemeClr val="lt1"/>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200"/>
              <a:buFont typeface="Arial"/>
              <a:buNone/>
              <a:defRPr sz="1200" b="1" i="0" u="none" strike="noStrike" cap="none">
                <a:solidFill>
                  <a:schemeClr val="lt1"/>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200"/>
              <a:buFont typeface="Arial"/>
              <a:buNone/>
              <a:defRPr sz="1200" b="1" i="0" u="none" strike="noStrike" cap="none">
                <a:solidFill>
                  <a:schemeClr val="lt1"/>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200"/>
              <a:buFont typeface="Arial"/>
              <a:buNone/>
              <a:defRPr sz="1200" b="1" i="0" u="none" strike="noStrike" cap="none">
                <a:solidFill>
                  <a:schemeClr val="lt1"/>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200"/>
              <a:buFont typeface="Arial"/>
              <a:buNone/>
              <a:defRPr sz="1200" b="1" i="0" u="none" strike="noStrike" cap="none">
                <a:solidFill>
                  <a:schemeClr val="lt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extLst>
    <p:ext uri="{DCECCB84-F9BA-43D5-87BE-67443E8EF086}">
      <p15:sldGuideLst xmlns:p15="http://schemas.microsoft.com/office/powerpoint/2012/main">
        <p15:guide id="1" orient="horz" pos="2160">
          <p15:clr>
            <a:srgbClr val="FBAE40"/>
          </p15:clr>
        </p15:guide>
        <p15:guide id="2" pos="3121">
          <p15:clr>
            <a:srgbClr val="FBAE40"/>
          </p15:clr>
        </p15:guide>
        <p15:guide id="3" pos="282">
          <p15:clr>
            <a:srgbClr val="FBAE40"/>
          </p15:clr>
        </p15:guide>
        <p15:guide id="4" pos="5960">
          <p15:clr>
            <a:srgbClr val="FBAE40"/>
          </p15:clr>
        </p15:guide>
        <p15:guide id="5" orient="horz" pos="346">
          <p15:clr>
            <a:srgbClr val="FBAE40"/>
          </p15:clr>
        </p15:guide>
        <p15:guide id="6" orient="horz" pos="3974">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Divider Dusk Red">
  <p:cSld name="Divider Dusk Red">
    <p:bg>
      <p:bgPr>
        <a:solidFill>
          <a:schemeClr val="accent3"/>
        </a:solidFill>
        <a:effectLst/>
      </p:bgPr>
    </p:bg>
    <p:spTree>
      <p:nvGrpSpPr>
        <p:cNvPr id="1" name="Shape 95"/>
        <p:cNvGrpSpPr/>
        <p:nvPr/>
      </p:nvGrpSpPr>
      <p:grpSpPr>
        <a:xfrm>
          <a:off x="0" y="0"/>
          <a:ext cx="0" cy="0"/>
          <a:chOff x="0" y="0"/>
          <a:chExt cx="0" cy="0"/>
        </a:xfrm>
      </p:grpSpPr>
      <p:sp>
        <p:nvSpPr>
          <p:cNvPr id="96" name="Google Shape;96;g3660e946a5b_0_916"/>
          <p:cNvSpPr txBox="1">
            <a:spLocks noGrp="1"/>
          </p:cNvSpPr>
          <p:nvPr>
            <p:ph type="body" idx="1"/>
          </p:nvPr>
        </p:nvSpPr>
        <p:spPr>
          <a:xfrm>
            <a:off x="2276389" y="2669745"/>
            <a:ext cx="5353200" cy="1518600"/>
          </a:xfrm>
          <a:prstGeom prst="rect">
            <a:avLst/>
          </a:prstGeom>
          <a:noFill/>
          <a:ln>
            <a:noFill/>
          </a:ln>
        </p:spPr>
        <p:txBody>
          <a:bodyPr spcFirstLastPara="1" wrap="square" lIns="91425" tIns="45700" rIns="91425" bIns="45700" anchor="ctr" anchorCtr="0">
            <a:normAutofit/>
          </a:bodyPr>
          <a:lstStyle>
            <a:lvl1pPr marL="457200" lvl="0" indent="-228600" algn="ctr">
              <a:lnSpc>
                <a:spcPct val="110000"/>
              </a:lnSpc>
              <a:spcBef>
                <a:spcPts val="1000"/>
              </a:spcBef>
              <a:spcAft>
                <a:spcPts val="0"/>
              </a:spcAft>
              <a:buSzPts val="4999"/>
              <a:buNone/>
              <a:defRPr sz="4999" b="1" i="0">
                <a:solidFill>
                  <a:schemeClr val="lt1"/>
                </a:solidFill>
                <a:latin typeface="Arial"/>
                <a:ea typeface="Arial"/>
                <a:cs typeface="Arial"/>
                <a:sym typeface="Arial"/>
              </a:defRPr>
            </a:lvl1pPr>
            <a:lvl2pPr marL="914400" lvl="1" indent="-342900" algn="l">
              <a:lnSpc>
                <a:spcPct val="110000"/>
              </a:lnSpc>
              <a:spcBef>
                <a:spcPts val="500"/>
              </a:spcBef>
              <a:spcAft>
                <a:spcPts val="0"/>
              </a:spcAft>
              <a:buSzPts val="1800"/>
              <a:buChar char="•"/>
              <a:defRPr/>
            </a:lvl2pPr>
            <a:lvl3pPr marL="1371600" lvl="2" indent="-342900" algn="l">
              <a:lnSpc>
                <a:spcPct val="110000"/>
              </a:lnSpc>
              <a:spcBef>
                <a:spcPts val="500"/>
              </a:spcBef>
              <a:spcAft>
                <a:spcPts val="0"/>
              </a:spcAft>
              <a:buSzPts val="1800"/>
              <a:buChar char="•"/>
              <a:defRPr/>
            </a:lvl3pPr>
            <a:lvl4pPr marL="1828800" lvl="3" indent="-342900" algn="l">
              <a:lnSpc>
                <a:spcPct val="110000"/>
              </a:lnSpc>
              <a:spcBef>
                <a:spcPts val="500"/>
              </a:spcBef>
              <a:spcAft>
                <a:spcPts val="0"/>
              </a:spcAft>
              <a:buSzPts val="1800"/>
              <a:buChar char="•"/>
              <a:defRPr/>
            </a:lvl4pPr>
            <a:lvl5pPr marL="2286000" lvl="4" indent="-342900" algn="l">
              <a:lnSpc>
                <a:spcPct val="110000"/>
              </a:lnSpc>
              <a:spcBef>
                <a:spcPts val="500"/>
              </a:spcBef>
              <a:spcAft>
                <a:spcPts val="0"/>
              </a:spcAft>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97" name="Google Shape;97;g3660e946a5b_0_916"/>
          <p:cNvSpPr txBox="1">
            <a:spLocks noGrp="1"/>
          </p:cNvSpPr>
          <p:nvPr>
            <p:ph type="sldNum" idx="12"/>
          </p:nvPr>
        </p:nvSpPr>
        <p:spPr>
          <a:xfrm>
            <a:off x="7101729" y="6125009"/>
            <a:ext cx="2229000" cy="365100"/>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extLst>
    <p:ext uri="{DCECCB84-F9BA-43D5-87BE-67443E8EF086}">
      <p15:sldGuideLst xmlns:p15="http://schemas.microsoft.com/office/powerpoint/2012/main">
        <p15:guide id="1" orient="horz" pos="2160">
          <p15:clr>
            <a:srgbClr val="FBAE40"/>
          </p15:clr>
        </p15:guide>
        <p15:guide id="2" pos="3121">
          <p15:clr>
            <a:srgbClr val="FBAE40"/>
          </p15:clr>
        </p15:guide>
        <p15:guide id="3" pos="282">
          <p15:clr>
            <a:srgbClr val="FBAE40"/>
          </p15:clr>
        </p15:guide>
        <p15:guide id="4" pos="5960">
          <p15:clr>
            <a:srgbClr val="FBAE40"/>
          </p15:clr>
        </p15:guide>
        <p15:guide id="5" orient="horz" pos="346">
          <p15:clr>
            <a:srgbClr val="FBAE40"/>
          </p15:clr>
        </p15:guide>
        <p15:guide id="6" orient="horz" pos="3974">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Divider Lantern Green">
  <p:cSld name="Divider Lantern Green">
    <p:bg>
      <p:bgPr>
        <a:solidFill>
          <a:schemeClr val="accent1"/>
        </a:solidFill>
        <a:effectLst/>
      </p:bgPr>
    </p:bg>
    <p:spTree>
      <p:nvGrpSpPr>
        <p:cNvPr id="1" name="Shape 98"/>
        <p:cNvGrpSpPr/>
        <p:nvPr/>
      </p:nvGrpSpPr>
      <p:grpSpPr>
        <a:xfrm>
          <a:off x="0" y="0"/>
          <a:ext cx="0" cy="0"/>
          <a:chOff x="0" y="0"/>
          <a:chExt cx="0" cy="0"/>
        </a:xfrm>
      </p:grpSpPr>
      <p:sp>
        <p:nvSpPr>
          <p:cNvPr id="99" name="Google Shape;99;g3660e946a5b_0_928"/>
          <p:cNvSpPr txBox="1">
            <a:spLocks noGrp="1"/>
          </p:cNvSpPr>
          <p:nvPr>
            <p:ph type="body" idx="1"/>
          </p:nvPr>
        </p:nvSpPr>
        <p:spPr>
          <a:xfrm>
            <a:off x="2276389" y="2669745"/>
            <a:ext cx="5353200" cy="1518600"/>
          </a:xfrm>
          <a:prstGeom prst="rect">
            <a:avLst/>
          </a:prstGeom>
          <a:noFill/>
          <a:ln>
            <a:noFill/>
          </a:ln>
        </p:spPr>
        <p:txBody>
          <a:bodyPr spcFirstLastPara="1" wrap="square" lIns="91425" tIns="45700" rIns="91425" bIns="45700" anchor="ctr" anchorCtr="0">
            <a:normAutofit/>
          </a:bodyPr>
          <a:lstStyle>
            <a:lvl1pPr marL="457200" lvl="0" indent="-228600" algn="ctr">
              <a:lnSpc>
                <a:spcPct val="110000"/>
              </a:lnSpc>
              <a:spcBef>
                <a:spcPts val="1000"/>
              </a:spcBef>
              <a:spcAft>
                <a:spcPts val="0"/>
              </a:spcAft>
              <a:buSzPts val="4999"/>
              <a:buNone/>
              <a:defRPr sz="4999" b="1" i="0">
                <a:solidFill>
                  <a:schemeClr val="lt1"/>
                </a:solidFill>
                <a:latin typeface="Arial"/>
                <a:ea typeface="Arial"/>
                <a:cs typeface="Arial"/>
                <a:sym typeface="Arial"/>
              </a:defRPr>
            </a:lvl1pPr>
            <a:lvl2pPr marL="914400" lvl="1" indent="-342900" algn="l">
              <a:lnSpc>
                <a:spcPct val="110000"/>
              </a:lnSpc>
              <a:spcBef>
                <a:spcPts val="500"/>
              </a:spcBef>
              <a:spcAft>
                <a:spcPts val="0"/>
              </a:spcAft>
              <a:buSzPts val="1800"/>
              <a:buChar char="•"/>
              <a:defRPr/>
            </a:lvl2pPr>
            <a:lvl3pPr marL="1371600" lvl="2" indent="-342900" algn="l">
              <a:lnSpc>
                <a:spcPct val="110000"/>
              </a:lnSpc>
              <a:spcBef>
                <a:spcPts val="500"/>
              </a:spcBef>
              <a:spcAft>
                <a:spcPts val="0"/>
              </a:spcAft>
              <a:buSzPts val="1800"/>
              <a:buChar char="•"/>
              <a:defRPr/>
            </a:lvl3pPr>
            <a:lvl4pPr marL="1828800" lvl="3" indent="-342900" algn="l">
              <a:lnSpc>
                <a:spcPct val="110000"/>
              </a:lnSpc>
              <a:spcBef>
                <a:spcPts val="500"/>
              </a:spcBef>
              <a:spcAft>
                <a:spcPts val="0"/>
              </a:spcAft>
              <a:buSzPts val="1800"/>
              <a:buChar char="•"/>
              <a:defRPr/>
            </a:lvl4pPr>
            <a:lvl5pPr marL="2286000" lvl="4" indent="-342900" algn="l">
              <a:lnSpc>
                <a:spcPct val="110000"/>
              </a:lnSpc>
              <a:spcBef>
                <a:spcPts val="500"/>
              </a:spcBef>
              <a:spcAft>
                <a:spcPts val="0"/>
              </a:spcAft>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00" name="Google Shape;100;g3660e946a5b_0_928"/>
          <p:cNvSpPr txBox="1">
            <a:spLocks noGrp="1"/>
          </p:cNvSpPr>
          <p:nvPr>
            <p:ph type="sldNum" idx="12"/>
          </p:nvPr>
        </p:nvSpPr>
        <p:spPr>
          <a:xfrm>
            <a:off x="7101729" y="6125009"/>
            <a:ext cx="2229000" cy="365100"/>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extLst>
    <p:ext uri="{DCECCB84-F9BA-43D5-87BE-67443E8EF086}">
      <p15:sldGuideLst xmlns:p15="http://schemas.microsoft.com/office/powerpoint/2012/main">
        <p15:guide id="1" orient="horz" pos="2160">
          <p15:clr>
            <a:srgbClr val="FBAE40"/>
          </p15:clr>
        </p15:guide>
        <p15:guide id="2" pos="3121">
          <p15:clr>
            <a:srgbClr val="FBAE40"/>
          </p15:clr>
        </p15:guide>
        <p15:guide id="3" pos="282">
          <p15:clr>
            <a:srgbClr val="FBAE40"/>
          </p15:clr>
        </p15:guide>
        <p15:guide id="4" pos="5960">
          <p15:clr>
            <a:srgbClr val="FBAE40"/>
          </p15:clr>
        </p15:guide>
        <p15:guide id="5" orient="horz" pos="346">
          <p15:clr>
            <a:srgbClr val="FBAE40"/>
          </p15:clr>
        </p15:guide>
        <p15:guide id="6" orient="horz" pos="3974">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Divider Dusk Orange">
  <p:cSld name="Divider Dusk Orange">
    <p:bg>
      <p:bgPr>
        <a:solidFill>
          <a:schemeClr val="accent4"/>
        </a:solidFill>
        <a:effectLst/>
      </p:bgPr>
    </p:bg>
    <p:spTree>
      <p:nvGrpSpPr>
        <p:cNvPr id="1" name="Shape 101"/>
        <p:cNvGrpSpPr/>
        <p:nvPr/>
      </p:nvGrpSpPr>
      <p:grpSpPr>
        <a:xfrm>
          <a:off x="0" y="0"/>
          <a:ext cx="0" cy="0"/>
          <a:chOff x="0" y="0"/>
          <a:chExt cx="0" cy="0"/>
        </a:xfrm>
      </p:grpSpPr>
      <p:sp>
        <p:nvSpPr>
          <p:cNvPr id="102" name="Google Shape;102;g3660e946a5b_0_919"/>
          <p:cNvSpPr txBox="1">
            <a:spLocks noGrp="1"/>
          </p:cNvSpPr>
          <p:nvPr>
            <p:ph type="body" idx="1"/>
          </p:nvPr>
        </p:nvSpPr>
        <p:spPr>
          <a:xfrm>
            <a:off x="2276389" y="2669745"/>
            <a:ext cx="5353200" cy="1518600"/>
          </a:xfrm>
          <a:prstGeom prst="rect">
            <a:avLst/>
          </a:prstGeom>
          <a:noFill/>
          <a:ln>
            <a:noFill/>
          </a:ln>
        </p:spPr>
        <p:txBody>
          <a:bodyPr spcFirstLastPara="1" wrap="square" lIns="91425" tIns="45700" rIns="91425" bIns="45700" anchor="ctr" anchorCtr="0">
            <a:normAutofit/>
          </a:bodyPr>
          <a:lstStyle>
            <a:lvl1pPr marL="457200" lvl="0" indent="-228600" algn="ctr">
              <a:lnSpc>
                <a:spcPct val="110000"/>
              </a:lnSpc>
              <a:spcBef>
                <a:spcPts val="1000"/>
              </a:spcBef>
              <a:spcAft>
                <a:spcPts val="0"/>
              </a:spcAft>
              <a:buSzPts val="4999"/>
              <a:buNone/>
              <a:defRPr sz="4999" b="1" i="0">
                <a:solidFill>
                  <a:schemeClr val="lt1"/>
                </a:solidFill>
                <a:latin typeface="Arial"/>
                <a:ea typeface="Arial"/>
                <a:cs typeface="Arial"/>
                <a:sym typeface="Arial"/>
              </a:defRPr>
            </a:lvl1pPr>
            <a:lvl2pPr marL="914400" lvl="1" indent="-342900" algn="l">
              <a:lnSpc>
                <a:spcPct val="110000"/>
              </a:lnSpc>
              <a:spcBef>
                <a:spcPts val="500"/>
              </a:spcBef>
              <a:spcAft>
                <a:spcPts val="0"/>
              </a:spcAft>
              <a:buSzPts val="1800"/>
              <a:buChar char="•"/>
              <a:defRPr/>
            </a:lvl2pPr>
            <a:lvl3pPr marL="1371600" lvl="2" indent="-342900" algn="l">
              <a:lnSpc>
                <a:spcPct val="110000"/>
              </a:lnSpc>
              <a:spcBef>
                <a:spcPts val="500"/>
              </a:spcBef>
              <a:spcAft>
                <a:spcPts val="0"/>
              </a:spcAft>
              <a:buSzPts val="1800"/>
              <a:buChar char="•"/>
              <a:defRPr/>
            </a:lvl3pPr>
            <a:lvl4pPr marL="1828800" lvl="3" indent="-342900" algn="l">
              <a:lnSpc>
                <a:spcPct val="110000"/>
              </a:lnSpc>
              <a:spcBef>
                <a:spcPts val="500"/>
              </a:spcBef>
              <a:spcAft>
                <a:spcPts val="0"/>
              </a:spcAft>
              <a:buSzPts val="1800"/>
              <a:buChar char="•"/>
              <a:defRPr/>
            </a:lvl4pPr>
            <a:lvl5pPr marL="2286000" lvl="4" indent="-342900" algn="l">
              <a:lnSpc>
                <a:spcPct val="110000"/>
              </a:lnSpc>
              <a:spcBef>
                <a:spcPts val="500"/>
              </a:spcBef>
              <a:spcAft>
                <a:spcPts val="0"/>
              </a:spcAft>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03" name="Google Shape;103;g3660e946a5b_0_919"/>
          <p:cNvSpPr txBox="1">
            <a:spLocks noGrp="1"/>
          </p:cNvSpPr>
          <p:nvPr>
            <p:ph type="sldNum" idx="12"/>
          </p:nvPr>
        </p:nvSpPr>
        <p:spPr>
          <a:xfrm>
            <a:off x="7101729" y="6125009"/>
            <a:ext cx="2229000" cy="365100"/>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extLst>
    <p:ext uri="{DCECCB84-F9BA-43D5-87BE-67443E8EF086}">
      <p15:sldGuideLst xmlns:p15="http://schemas.microsoft.com/office/powerpoint/2012/main">
        <p15:guide id="1" orient="horz" pos="2160">
          <p15:clr>
            <a:srgbClr val="FBAE40"/>
          </p15:clr>
        </p15:guide>
        <p15:guide id="2" pos="3121">
          <p15:clr>
            <a:srgbClr val="FBAE40"/>
          </p15:clr>
        </p15:guide>
        <p15:guide id="3" pos="282">
          <p15:clr>
            <a:srgbClr val="FBAE40"/>
          </p15:clr>
        </p15:guide>
        <p15:guide id="4" pos="5960">
          <p15:clr>
            <a:srgbClr val="FBAE40"/>
          </p15:clr>
        </p15:guide>
        <p15:guide id="5" orient="horz" pos="346">
          <p15:clr>
            <a:srgbClr val="FBAE40"/>
          </p15:clr>
        </p15:guide>
        <p15:guide id="6" orient="horz" pos="3974">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Divider Polar Teal">
  <p:cSld name="Divider Polar Teal">
    <p:bg>
      <p:bgPr>
        <a:solidFill>
          <a:schemeClr val="accent6"/>
        </a:solidFill>
        <a:effectLst/>
      </p:bgPr>
    </p:bg>
    <p:spTree>
      <p:nvGrpSpPr>
        <p:cNvPr id="1" name="Shape 104"/>
        <p:cNvGrpSpPr/>
        <p:nvPr/>
      </p:nvGrpSpPr>
      <p:grpSpPr>
        <a:xfrm>
          <a:off x="0" y="0"/>
          <a:ext cx="0" cy="0"/>
          <a:chOff x="0" y="0"/>
          <a:chExt cx="0" cy="0"/>
        </a:xfrm>
      </p:grpSpPr>
      <p:sp>
        <p:nvSpPr>
          <p:cNvPr id="105" name="Google Shape;105;g3660e946a5b_0_925"/>
          <p:cNvSpPr txBox="1">
            <a:spLocks noGrp="1"/>
          </p:cNvSpPr>
          <p:nvPr>
            <p:ph type="body" idx="1"/>
          </p:nvPr>
        </p:nvSpPr>
        <p:spPr>
          <a:xfrm>
            <a:off x="2276389" y="2669745"/>
            <a:ext cx="5353200" cy="1518600"/>
          </a:xfrm>
          <a:prstGeom prst="rect">
            <a:avLst/>
          </a:prstGeom>
          <a:noFill/>
          <a:ln>
            <a:noFill/>
          </a:ln>
        </p:spPr>
        <p:txBody>
          <a:bodyPr spcFirstLastPara="1" wrap="square" lIns="91425" tIns="45700" rIns="91425" bIns="45700" anchor="ctr" anchorCtr="0">
            <a:normAutofit/>
          </a:bodyPr>
          <a:lstStyle>
            <a:lvl1pPr marL="457200" lvl="0" indent="-228600" algn="ctr">
              <a:lnSpc>
                <a:spcPct val="110000"/>
              </a:lnSpc>
              <a:spcBef>
                <a:spcPts val="1000"/>
              </a:spcBef>
              <a:spcAft>
                <a:spcPts val="0"/>
              </a:spcAft>
              <a:buSzPts val="4999"/>
              <a:buNone/>
              <a:defRPr sz="4999" b="1" i="0">
                <a:solidFill>
                  <a:schemeClr val="lt1"/>
                </a:solidFill>
                <a:latin typeface="Arial"/>
                <a:ea typeface="Arial"/>
                <a:cs typeface="Arial"/>
                <a:sym typeface="Arial"/>
              </a:defRPr>
            </a:lvl1pPr>
            <a:lvl2pPr marL="914400" lvl="1" indent="-342900" algn="l">
              <a:lnSpc>
                <a:spcPct val="110000"/>
              </a:lnSpc>
              <a:spcBef>
                <a:spcPts val="500"/>
              </a:spcBef>
              <a:spcAft>
                <a:spcPts val="0"/>
              </a:spcAft>
              <a:buSzPts val="1800"/>
              <a:buChar char="•"/>
              <a:defRPr/>
            </a:lvl2pPr>
            <a:lvl3pPr marL="1371600" lvl="2" indent="-342900" algn="l">
              <a:lnSpc>
                <a:spcPct val="110000"/>
              </a:lnSpc>
              <a:spcBef>
                <a:spcPts val="500"/>
              </a:spcBef>
              <a:spcAft>
                <a:spcPts val="0"/>
              </a:spcAft>
              <a:buSzPts val="1800"/>
              <a:buChar char="•"/>
              <a:defRPr/>
            </a:lvl3pPr>
            <a:lvl4pPr marL="1828800" lvl="3" indent="-342900" algn="l">
              <a:lnSpc>
                <a:spcPct val="110000"/>
              </a:lnSpc>
              <a:spcBef>
                <a:spcPts val="500"/>
              </a:spcBef>
              <a:spcAft>
                <a:spcPts val="0"/>
              </a:spcAft>
              <a:buSzPts val="1800"/>
              <a:buChar char="•"/>
              <a:defRPr/>
            </a:lvl4pPr>
            <a:lvl5pPr marL="2286000" lvl="4" indent="-342900" algn="l">
              <a:lnSpc>
                <a:spcPct val="110000"/>
              </a:lnSpc>
              <a:spcBef>
                <a:spcPts val="500"/>
              </a:spcBef>
              <a:spcAft>
                <a:spcPts val="0"/>
              </a:spcAft>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06" name="Google Shape;106;g3660e946a5b_0_925"/>
          <p:cNvSpPr txBox="1">
            <a:spLocks noGrp="1"/>
          </p:cNvSpPr>
          <p:nvPr>
            <p:ph type="sldNum" idx="12"/>
          </p:nvPr>
        </p:nvSpPr>
        <p:spPr>
          <a:xfrm>
            <a:off x="7101729" y="6125009"/>
            <a:ext cx="2229000" cy="365100"/>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extLst>
    <p:ext uri="{DCECCB84-F9BA-43D5-87BE-67443E8EF086}">
      <p15:sldGuideLst xmlns:p15="http://schemas.microsoft.com/office/powerpoint/2012/main">
        <p15:guide id="1" orient="horz" pos="2160">
          <p15:clr>
            <a:srgbClr val="FBAE40"/>
          </p15:clr>
        </p15:guide>
        <p15:guide id="2" pos="3121">
          <p15:clr>
            <a:srgbClr val="FBAE40"/>
          </p15:clr>
        </p15:guide>
        <p15:guide id="3" pos="282">
          <p15:clr>
            <a:srgbClr val="FBAE40"/>
          </p15:clr>
        </p15:guide>
        <p15:guide id="4" pos="5960">
          <p15:clr>
            <a:srgbClr val="FBAE40"/>
          </p15:clr>
        </p15:guide>
        <p15:guide id="5" orient="horz" pos="346">
          <p15:clr>
            <a:srgbClr val="FBAE40"/>
          </p15:clr>
        </p15:guide>
        <p15:guide id="6" orient="horz" pos="3974">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Column">
  <p:cSld name="Column">
    <p:spTree>
      <p:nvGrpSpPr>
        <p:cNvPr id="1" name="Shape 24"/>
        <p:cNvGrpSpPr/>
        <p:nvPr/>
      </p:nvGrpSpPr>
      <p:grpSpPr>
        <a:xfrm>
          <a:off x="0" y="0"/>
          <a:ext cx="0" cy="0"/>
          <a:chOff x="0" y="0"/>
          <a:chExt cx="0" cy="0"/>
        </a:xfrm>
      </p:grpSpPr>
      <p:sp>
        <p:nvSpPr>
          <p:cNvPr id="25" name="Google Shape;25;p29"/>
          <p:cNvSpPr txBox="1">
            <a:spLocks noGrp="1"/>
          </p:cNvSpPr>
          <p:nvPr>
            <p:ph type="title"/>
          </p:nvPr>
        </p:nvSpPr>
        <p:spPr>
          <a:xfrm>
            <a:off x="681037" y="456073"/>
            <a:ext cx="8543925" cy="911255"/>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6" name="Google Shape;26;p29"/>
          <p:cNvSpPr txBox="1">
            <a:spLocks noGrp="1"/>
          </p:cNvSpPr>
          <p:nvPr>
            <p:ph type="dt" idx="10"/>
          </p:nvPr>
        </p:nvSpPr>
        <p:spPr>
          <a:xfrm>
            <a:off x="681038" y="6356351"/>
            <a:ext cx="222885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7" name="Google Shape;27;p29"/>
          <p:cNvSpPr txBox="1">
            <a:spLocks noGrp="1"/>
          </p:cNvSpPr>
          <p:nvPr>
            <p:ph type="ftr" idx="11"/>
          </p:nvPr>
        </p:nvSpPr>
        <p:spPr>
          <a:xfrm>
            <a:off x="3281363" y="6356351"/>
            <a:ext cx="3343275"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8" name="Google Shape;28;p29"/>
          <p:cNvSpPr txBox="1">
            <a:spLocks noGrp="1"/>
          </p:cNvSpPr>
          <p:nvPr>
            <p:ph type="sldNum" idx="12"/>
          </p:nvPr>
        </p:nvSpPr>
        <p:spPr>
          <a:xfrm>
            <a:off x="6996113" y="6356351"/>
            <a:ext cx="222885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1pPr>
            <a:lvl2pPr marL="0" marR="0" lvl="1" indent="0" algn="r">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2pPr>
            <a:lvl3pPr marL="0" marR="0" lvl="2" indent="0" algn="r">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3pPr>
            <a:lvl4pPr marL="0" marR="0" lvl="3" indent="0" algn="r">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4pPr>
            <a:lvl5pPr marL="0" marR="0" lvl="4" indent="0" algn="r">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5pPr>
            <a:lvl6pPr marL="0" marR="0" lvl="5" indent="0" algn="r">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6pPr>
            <a:lvl7pPr marL="0" marR="0" lvl="6" indent="0" algn="r">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7pPr>
            <a:lvl8pPr marL="0" marR="0" lvl="7" indent="0" algn="r">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8pPr>
            <a:lvl9pPr marL="0" marR="0" lvl="8" indent="0" algn="r">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9pPr>
          </a:lstStyle>
          <a:p>
            <a:pPr marL="0" lvl="0" indent="0" algn="r" rtl="0">
              <a:spcBef>
                <a:spcPts val="0"/>
              </a:spcBef>
              <a:spcAft>
                <a:spcPts val="0"/>
              </a:spcAft>
              <a:buNone/>
            </a:pPr>
            <a:r>
              <a:rPr lang="en-GB"/>
              <a:t>Page </a:t>
            </a:r>
            <a:fld id="{00000000-1234-1234-1234-123412341234}" type="slidenum">
              <a:rPr lang="en-GB"/>
              <a:t>‹#›</a:t>
            </a:fld>
            <a:endParaRPr/>
          </a:p>
        </p:txBody>
      </p:sp>
      <p:sp>
        <p:nvSpPr>
          <p:cNvPr id="29" name="Google Shape;29;p29"/>
          <p:cNvSpPr txBox="1">
            <a:spLocks noGrp="1"/>
          </p:cNvSpPr>
          <p:nvPr>
            <p:ph type="body" idx="1"/>
          </p:nvPr>
        </p:nvSpPr>
        <p:spPr>
          <a:xfrm>
            <a:off x="681036" y="1548371"/>
            <a:ext cx="4132101" cy="4609362"/>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812"/>
              </a:spcBef>
              <a:spcAft>
                <a:spcPts val="0"/>
              </a:spcAft>
              <a:buClr>
                <a:schemeClr val="dk1"/>
              </a:buClr>
              <a:buSzPts val="1800"/>
              <a:buChar char="•"/>
              <a:defRPr/>
            </a:lvl1pPr>
            <a:lvl2pPr marL="914400" lvl="1" indent="-342900" algn="l">
              <a:lnSpc>
                <a:spcPct val="90000"/>
              </a:lnSpc>
              <a:spcBef>
                <a:spcPts val="406"/>
              </a:spcBef>
              <a:spcAft>
                <a:spcPts val="0"/>
              </a:spcAft>
              <a:buClr>
                <a:schemeClr val="dk1"/>
              </a:buClr>
              <a:buSzPts val="1800"/>
              <a:buChar char="•"/>
              <a:defRPr/>
            </a:lvl2pPr>
            <a:lvl3pPr marL="1371600" lvl="2" indent="-342900" algn="l">
              <a:lnSpc>
                <a:spcPct val="90000"/>
              </a:lnSpc>
              <a:spcBef>
                <a:spcPts val="406"/>
              </a:spcBef>
              <a:spcAft>
                <a:spcPts val="0"/>
              </a:spcAft>
              <a:buClr>
                <a:schemeClr val="dk1"/>
              </a:buClr>
              <a:buSzPts val="1800"/>
              <a:buChar char="•"/>
              <a:defRPr/>
            </a:lvl3pPr>
            <a:lvl4pPr marL="1828800" lvl="3" indent="-342900" algn="l">
              <a:lnSpc>
                <a:spcPct val="90000"/>
              </a:lnSpc>
              <a:spcBef>
                <a:spcPts val="406"/>
              </a:spcBef>
              <a:spcAft>
                <a:spcPts val="0"/>
              </a:spcAft>
              <a:buClr>
                <a:schemeClr val="dk1"/>
              </a:buClr>
              <a:buSzPts val="1800"/>
              <a:buChar char="•"/>
              <a:defRPr/>
            </a:lvl4pPr>
            <a:lvl5pPr marL="2286000" lvl="4" indent="-342900" algn="l">
              <a:lnSpc>
                <a:spcPct val="90000"/>
              </a:lnSpc>
              <a:spcBef>
                <a:spcPts val="406"/>
              </a:spcBef>
              <a:spcAft>
                <a:spcPts val="0"/>
              </a:spcAft>
              <a:buClr>
                <a:schemeClr val="dk1"/>
              </a:buClr>
              <a:buSzPts val="1800"/>
              <a:buChar char="•"/>
              <a:defRPr/>
            </a:lvl5pPr>
            <a:lvl6pPr marL="2743200" lvl="5" indent="-342900" algn="l">
              <a:lnSpc>
                <a:spcPct val="90000"/>
              </a:lnSpc>
              <a:spcBef>
                <a:spcPts val="406"/>
              </a:spcBef>
              <a:spcAft>
                <a:spcPts val="0"/>
              </a:spcAft>
              <a:buClr>
                <a:schemeClr val="dk1"/>
              </a:buClr>
              <a:buSzPts val="1800"/>
              <a:buChar char="•"/>
              <a:defRPr/>
            </a:lvl6pPr>
            <a:lvl7pPr marL="3200400" lvl="6" indent="-342900" algn="l">
              <a:lnSpc>
                <a:spcPct val="90000"/>
              </a:lnSpc>
              <a:spcBef>
                <a:spcPts val="406"/>
              </a:spcBef>
              <a:spcAft>
                <a:spcPts val="0"/>
              </a:spcAft>
              <a:buClr>
                <a:schemeClr val="dk1"/>
              </a:buClr>
              <a:buSzPts val="1800"/>
              <a:buChar char="•"/>
              <a:defRPr/>
            </a:lvl7pPr>
            <a:lvl8pPr marL="3657600" lvl="7" indent="-342900" algn="l">
              <a:lnSpc>
                <a:spcPct val="90000"/>
              </a:lnSpc>
              <a:spcBef>
                <a:spcPts val="406"/>
              </a:spcBef>
              <a:spcAft>
                <a:spcPts val="0"/>
              </a:spcAft>
              <a:buClr>
                <a:schemeClr val="dk1"/>
              </a:buClr>
              <a:buSzPts val="1800"/>
              <a:buChar char="•"/>
              <a:defRPr/>
            </a:lvl8pPr>
            <a:lvl9pPr marL="4114800" lvl="8" indent="-342900" algn="l">
              <a:lnSpc>
                <a:spcPct val="90000"/>
              </a:lnSpc>
              <a:spcBef>
                <a:spcPts val="406"/>
              </a:spcBef>
              <a:spcAft>
                <a:spcPts val="0"/>
              </a:spcAft>
              <a:buClr>
                <a:schemeClr val="dk1"/>
              </a:buClr>
              <a:buSzPts val="1800"/>
              <a:buChar char="•"/>
              <a:defRPr/>
            </a:lvl9pPr>
          </a:lstStyle>
          <a:p>
            <a:endParaRPr/>
          </a:p>
        </p:txBody>
      </p:sp>
      <p:sp>
        <p:nvSpPr>
          <p:cNvPr id="30" name="Google Shape;30;p29"/>
          <p:cNvSpPr txBox="1">
            <a:spLocks noGrp="1"/>
          </p:cNvSpPr>
          <p:nvPr>
            <p:ph type="body" idx="2"/>
          </p:nvPr>
        </p:nvSpPr>
        <p:spPr>
          <a:xfrm>
            <a:off x="5092861" y="1548371"/>
            <a:ext cx="4132101" cy="4609362"/>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812"/>
              </a:spcBef>
              <a:spcAft>
                <a:spcPts val="0"/>
              </a:spcAft>
              <a:buClr>
                <a:schemeClr val="dk1"/>
              </a:buClr>
              <a:buSzPts val="1800"/>
              <a:buChar char="•"/>
              <a:defRPr/>
            </a:lvl1pPr>
            <a:lvl2pPr marL="914400" lvl="1" indent="-342900" algn="l">
              <a:lnSpc>
                <a:spcPct val="90000"/>
              </a:lnSpc>
              <a:spcBef>
                <a:spcPts val="406"/>
              </a:spcBef>
              <a:spcAft>
                <a:spcPts val="0"/>
              </a:spcAft>
              <a:buClr>
                <a:schemeClr val="dk1"/>
              </a:buClr>
              <a:buSzPts val="1800"/>
              <a:buChar char="•"/>
              <a:defRPr/>
            </a:lvl2pPr>
            <a:lvl3pPr marL="1371600" lvl="2" indent="-342900" algn="l">
              <a:lnSpc>
                <a:spcPct val="90000"/>
              </a:lnSpc>
              <a:spcBef>
                <a:spcPts val="406"/>
              </a:spcBef>
              <a:spcAft>
                <a:spcPts val="0"/>
              </a:spcAft>
              <a:buClr>
                <a:schemeClr val="dk1"/>
              </a:buClr>
              <a:buSzPts val="1800"/>
              <a:buChar char="•"/>
              <a:defRPr/>
            </a:lvl3pPr>
            <a:lvl4pPr marL="1828800" lvl="3" indent="-342900" algn="l">
              <a:lnSpc>
                <a:spcPct val="90000"/>
              </a:lnSpc>
              <a:spcBef>
                <a:spcPts val="406"/>
              </a:spcBef>
              <a:spcAft>
                <a:spcPts val="0"/>
              </a:spcAft>
              <a:buClr>
                <a:schemeClr val="dk1"/>
              </a:buClr>
              <a:buSzPts val="1800"/>
              <a:buChar char="•"/>
              <a:defRPr/>
            </a:lvl4pPr>
            <a:lvl5pPr marL="2286000" lvl="4" indent="-342900" algn="l">
              <a:lnSpc>
                <a:spcPct val="90000"/>
              </a:lnSpc>
              <a:spcBef>
                <a:spcPts val="406"/>
              </a:spcBef>
              <a:spcAft>
                <a:spcPts val="0"/>
              </a:spcAft>
              <a:buClr>
                <a:schemeClr val="dk1"/>
              </a:buClr>
              <a:buSzPts val="1800"/>
              <a:buChar char="•"/>
              <a:defRPr/>
            </a:lvl5pPr>
            <a:lvl6pPr marL="2743200" lvl="5" indent="-342900" algn="l">
              <a:lnSpc>
                <a:spcPct val="90000"/>
              </a:lnSpc>
              <a:spcBef>
                <a:spcPts val="406"/>
              </a:spcBef>
              <a:spcAft>
                <a:spcPts val="0"/>
              </a:spcAft>
              <a:buClr>
                <a:schemeClr val="dk1"/>
              </a:buClr>
              <a:buSzPts val="1800"/>
              <a:buChar char="•"/>
              <a:defRPr/>
            </a:lvl6pPr>
            <a:lvl7pPr marL="3200400" lvl="6" indent="-342900" algn="l">
              <a:lnSpc>
                <a:spcPct val="90000"/>
              </a:lnSpc>
              <a:spcBef>
                <a:spcPts val="406"/>
              </a:spcBef>
              <a:spcAft>
                <a:spcPts val="0"/>
              </a:spcAft>
              <a:buClr>
                <a:schemeClr val="dk1"/>
              </a:buClr>
              <a:buSzPts val="1800"/>
              <a:buChar char="•"/>
              <a:defRPr/>
            </a:lvl7pPr>
            <a:lvl8pPr marL="3657600" lvl="7" indent="-342900" algn="l">
              <a:lnSpc>
                <a:spcPct val="90000"/>
              </a:lnSpc>
              <a:spcBef>
                <a:spcPts val="406"/>
              </a:spcBef>
              <a:spcAft>
                <a:spcPts val="0"/>
              </a:spcAft>
              <a:buClr>
                <a:schemeClr val="dk1"/>
              </a:buClr>
              <a:buSzPts val="1800"/>
              <a:buChar char="•"/>
              <a:defRPr/>
            </a:lvl8pPr>
            <a:lvl9pPr marL="4114800" lvl="8" indent="-342900" algn="l">
              <a:lnSpc>
                <a:spcPct val="90000"/>
              </a:lnSpc>
              <a:spcBef>
                <a:spcPts val="406"/>
              </a:spcBef>
              <a:spcAft>
                <a:spcPts val="0"/>
              </a:spcAft>
              <a:buClr>
                <a:schemeClr val="dk1"/>
              </a:buClr>
              <a:buSzPts val="1800"/>
              <a:buChar char="•"/>
              <a:defRPr/>
            </a:lvl9pPr>
          </a:lstStyle>
          <a:p>
            <a:endParaRPr/>
          </a:p>
        </p:txBody>
      </p:sp>
      <p:sp>
        <p:nvSpPr>
          <p:cNvPr id="31" name="Google Shape;31;p29"/>
          <p:cNvSpPr txBox="1"/>
          <p:nvPr/>
        </p:nvSpPr>
        <p:spPr>
          <a:xfrm>
            <a:off x="121300" y="83975"/>
            <a:ext cx="5071802"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0" i="0" u="none" strike="noStrike" cap="none">
                <a:solidFill>
                  <a:srgbClr val="888888"/>
                </a:solidFill>
                <a:latin typeface="Helvetica Neue"/>
                <a:ea typeface="Helvetica Neue"/>
                <a:cs typeface="Helvetica Neue"/>
                <a:sym typeface="Helvetica Neue"/>
              </a:rPr>
              <a:t>4.º curso: energías renovables con el medidor de energía luminosa</a:t>
            </a:r>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USE">
  <p:cSld name="USE">
    <p:spTree>
      <p:nvGrpSpPr>
        <p:cNvPr id="1" name="Shape 32"/>
        <p:cNvGrpSpPr/>
        <p:nvPr/>
      </p:nvGrpSpPr>
      <p:grpSpPr>
        <a:xfrm>
          <a:off x="0" y="0"/>
          <a:ext cx="0" cy="0"/>
          <a:chOff x="0" y="0"/>
          <a:chExt cx="0" cy="0"/>
        </a:xfrm>
      </p:grpSpPr>
      <p:sp>
        <p:nvSpPr>
          <p:cNvPr id="33" name="Google Shape;33;p27"/>
          <p:cNvSpPr txBox="1">
            <a:spLocks noGrp="1"/>
          </p:cNvSpPr>
          <p:nvPr>
            <p:ph type="title"/>
          </p:nvPr>
        </p:nvSpPr>
        <p:spPr>
          <a:xfrm>
            <a:off x="681037" y="456073"/>
            <a:ext cx="8543925" cy="911255"/>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4" name="Google Shape;34;p27"/>
          <p:cNvSpPr txBox="1">
            <a:spLocks noGrp="1"/>
          </p:cNvSpPr>
          <p:nvPr>
            <p:ph type="dt" idx="10"/>
          </p:nvPr>
        </p:nvSpPr>
        <p:spPr>
          <a:xfrm>
            <a:off x="681038" y="6356351"/>
            <a:ext cx="222885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5" name="Google Shape;35;p27"/>
          <p:cNvSpPr txBox="1">
            <a:spLocks noGrp="1"/>
          </p:cNvSpPr>
          <p:nvPr>
            <p:ph type="ftr" idx="11"/>
          </p:nvPr>
        </p:nvSpPr>
        <p:spPr>
          <a:xfrm>
            <a:off x="3281363" y="6356351"/>
            <a:ext cx="3343275"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6" name="Google Shape;36;p27"/>
          <p:cNvSpPr txBox="1">
            <a:spLocks noGrp="1"/>
          </p:cNvSpPr>
          <p:nvPr>
            <p:ph type="sldNum" idx="12"/>
          </p:nvPr>
        </p:nvSpPr>
        <p:spPr>
          <a:xfrm>
            <a:off x="6996113" y="6356351"/>
            <a:ext cx="222885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1pPr>
            <a:lvl2pPr marL="0" marR="0" lvl="1" indent="0" algn="r">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2pPr>
            <a:lvl3pPr marL="0" marR="0" lvl="2" indent="0" algn="r">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3pPr>
            <a:lvl4pPr marL="0" marR="0" lvl="3" indent="0" algn="r">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4pPr>
            <a:lvl5pPr marL="0" marR="0" lvl="4" indent="0" algn="r">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5pPr>
            <a:lvl6pPr marL="0" marR="0" lvl="5" indent="0" algn="r">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6pPr>
            <a:lvl7pPr marL="0" marR="0" lvl="6" indent="0" algn="r">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7pPr>
            <a:lvl8pPr marL="0" marR="0" lvl="7" indent="0" algn="r">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8pPr>
            <a:lvl9pPr marL="0" marR="0" lvl="8" indent="0" algn="r">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9pPr>
          </a:lstStyle>
          <a:p>
            <a:pPr marL="0" lvl="0" indent="0" algn="r" rtl="0">
              <a:spcBef>
                <a:spcPts val="0"/>
              </a:spcBef>
              <a:spcAft>
                <a:spcPts val="0"/>
              </a:spcAft>
              <a:buNone/>
            </a:pPr>
            <a:r>
              <a:rPr lang="en-GB"/>
              <a:t>Page </a:t>
            </a:r>
            <a:fld id="{00000000-1234-1234-1234-123412341234}" type="slidenum">
              <a:rPr lang="en-GB"/>
              <a:t>‹#›</a:t>
            </a:fld>
            <a:endParaRPr/>
          </a:p>
        </p:txBody>
      </p:sp>
      <p:sp>
        <p:nvSpPr>
          <p:cNvPr id="37" name="Google Shape;37;p27"/>
          <p:cNvSpPr txBox="1">
            <a:spLocks noGrp="1"/>
          </p:cNvSpPr>
          <p:nvPr>
            <p:ph type="body" idx="1"/>
          </p:nvPr>
        </p:nvSpPr>
        <p:spPr>
          <a:xfrm>
            <a:off x="681036" y="1548371"/>
            <a:ext cx="8543925" cy="4609362"/>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812"/>
              </a:spcBef>
              <a:spcAft>
                <a:spcPts val="0"/>
              </a:spcAft>
              <a:buClr>
                <a:schemeClr val="dk1"/>
              </a:buClr>
              <a:buSzPts val="1800"/>
              <a:buChar char="•"/>
              <a:defRPr/>
            </a:lvl1pPr>
            <a:lvl2pPr marL="914400" lvl="1" indent="-342900" algn="l">
              <a:lnSpc>
                <a:spcPct val="90000"/>
              </a:lnSpc>
              <a:spcBef>
                <a:spcPts val="406"/>
              </a:spcBef>
              <a:spcAft>
                <a:spcPts val="0"/>
              </a:spcAft>
              <a:buClr>
                <a:schemeClr val="dk1"/>
              </a:buClr>
              <a:buSzPts val="1800"/>
              <a:buChar char="•"/>
              <a:defRPr/>
            </a:lvl2pPr>
            <a:lvl3pPr marL="1371600" lvl="2" indent="-342900" algn="l">
              <a:lnSpc>
                <a:spcPct val="90000"/>
              </a:lnSpc>
              <a:spcBef>
                <a:spcPts val="406"/>
              </a:spcBef>
              <a:spcAft>
                <a:spcPts val="0"/>
              </a:spcAft>
              <a:buClr>
                <a:schemeClr val="dk1"/>
              </a:buClr>
              <a:buSzPts val="1800"/>
              <a:buChar char="•"/>
              <a:defRPr/>
            </a:lvl3pPr>
            <a:lvl4pPr marL="1828800" lvl="3" indent="-342900" algn="l">
              <a:lnSpc>
                <a:spcPct val="90000"/>
              </a:lnSpc>
              <a:spcBef>
                <a:spcPts val="406"/>
              </a:spcBef>
              <a:spcAft>
                <a:spcPts val="0"/>
              </a:spcAft>
              <a:buClr>
                <a:schemeClr val="dk1"/>
              </a:buClr>
              <a:buSzPts val="1800"/>
              <a:buChar char="•"/>
              <a:defRPr/>
            </a:lvl4pPr>
            <a:lvl5pPr marL="2286000" lvl="4" indent="-342900" algn="l">
              <a:lnSpc>
                <a:spcPct val="90000"/>
              </a:lnSpc>
              <a:spcBef>
                <a:spcPts val="406"/>
              </a:spcBef>
              <a:spcAft>
                <a:spcPts val="0"/>
              </a:spcAft>
              <a:buClr>
                <a:schemeClr val="dk1"/>
              </a:buClr>
              <a:buSzPts val="1800"/>
              <a:buChar char="•"/>
              <a:defRPr/>
            </a:lvl5pPr>
            <a:lvl6pPr marL="2743200" lvl="5" indent="-342900" algn="l">
              <a:lnSpc>
                <a:spcPct val="90000"/>
              </a:lnSpc>
              <a:spcBef>
                <a:spcPts val="406"/>
              </a:spcBef>
              <a:spcAft>
                <a:spcPts val="0"/>
              </a:spcAft>
              <a:buClr>
                <a:schemeClr val="dk1"/>
              </a:buClr>
              <a:buSzPts val="1800"/>
              <a:buChar char="•"/>
              <a:defRPr/>
            </a:lvl6pPr>
            <a:lvl7pPr marL="3200400" lvl="6" indent="-342900" algn="l">
              <a:lnSpc>
                <a:spcPct val="90000"/>
              </a:lnSpc>
              <a:spcBef>
                <a:spcPts val="406"/>
              </a:spcBef>
              <a:spcAft>
                <a:spcPts val="0"/>
              </a:spcAft>
              <a:buClr>
                <a:schemeClr val="dk1"/>
              </a:buClr>
              <a:buSzPts val="1800"/>
              <a:buChar char="•"/>
              <a:defRPr/>
            </a:lvl7pPr>
            <a:lvl8pPr marL="3657600" lvl="7" indent="-342900" algn="l">
              <a:lnSpc>
                <a:spcPct val="90000"/>
              </a:lnSpc>
              <a:spcBef>
                <a:spcPts val="406"/>
              </a:spcBef>
              <a:spcAft>
                <a:spcPts val="0"/>
              </a:spcAft>
              <a:buClr>
                <a:schemeClr val="dk1"/>
              </a:buClr>
              <a:buSzPts val="1800"/>
              <a:buChar char="•"/>
              <a:defRPr/>
            </a:lvl8pPr>
            <a:lvl9pPr marL="4114800" lvl="8" indent="-342900" algn="l">
              <a:lnSpc>
                <a:spcPct val="90000"/>
              </a:lnSpc>
              <a:spcBef>
                <a:spcPts val="406"/>
              </a:spcBef>
              <a:spcAft>
                <a:spcPts val="0"/>
              </a:spcAft>
              <a:buClr>
                <a:schemeClr val="dk1"/>
              </a:buClr>
              <a:buSzPts val="1800"/>
              <a:buChar char="•"/>
              <a:defRPr/>
            </a:lvl9pPr>
          </a:lstStyle>
          <a:p>
            <a:endParaRPr/>
          </a:p>
        </p:txBody>
      </p:sp>
      <p:sp>
        <p:nvSpPr>
          <p:cNvPr id="38" name="Google Shape;38;p27"/>
          <p:cNvSpPr txBox="1"/>
          <p:nvPr/>
        </p:nvSpPr>
        <p:spPr>
          <a:xfrm>
            <a:off x="121300" y="83975"/>
            <a:ext cx="4899274"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0" i="0" u="none" strike="noStrike" cap="none">
                <a:solidFill>
                  <a:srgbClr val="888888"/>
                </a:solidFill>
                <a:latin typeface="Helvetica Neue"/>
                <a:ea typeface="Helvetica Neue"/>
                <a:cs typeface="Helvetica Neue"/>
                <a:sym typeface="Helvetica Neue"/>
              </a:rPr>
              <a:t>4.º curso: energías renovables con el medidor de energía luminosa</a:t>
            </a:r>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4_Title Only">
  <p:cSld name="4_Title Only">
    <p:spTree>
      <p:nvGrpSpPr>
        <p:cNvPr id="1" name="Shape 39"/>
        <p:cNvGrpSpPr/>
        <p:nvPr/>
      </p:nvGrpSpPr>
      <p:grpSpPr>
        <a:xfrm>
          <a:off x="0" y="0"/>
          <a:ext cx="0" cy="0"/>
          <a:chOff x="0" y="0"/>
          <a:chExt cx="0" cy="0"/>
        </a:xfrm>
      </p:grpSpPr>
      <p:sp>
        <p:nvSpPr>
          <p:cNvPr id="40" name="Google Shape;40;p28"/>
          <p:cNvSpPr txBox="1">
            <a:spLocks noGrp="1"/>
          </p:cNvSpPr>
          <p:nvPr>
            <p:ph type="title"/>
          </p:nvPr>
        </p:nvSpPr>
        <p:spPr>
          <a:xfrm>
            <a:off x="460997" y="369143"/>
            <a:ext cx="3822841" cy="830246"/>
          </a:xfrm>
          <a:prstGeom prst="rect">
            <a:avLst/>
          </a:prstGeom>
          <a:noFill/>
          <a:ln>
            <a:noFill/>
          </a:ln>
        </p:spPr>
        <p:txBody>
          <a:bodyPr spcFirstLastPara="1" wrap="square" lIns="0" tIns="180000" rIns="0" bIns="180000" anchor="ctr" anchorCtr="0">
            <a:spAutoFit/>
          </a:bodyPr>
          <a:lstStyle>
            <a:lvl1pPr lvl="0" algn="l">
              <a:lnSpc>
                <a:spcPct val="90000"/>
              </a:lnSpc>
              <a:spcBef>
                <a:spcPts val="0"/>
              </a:spcBef>
              <a:spcAft>
                <a:spcPts val="0"/>
              </a:spcAft>
              <a:buClr>
                <a:srgbClr val="000000"/>
              </a:buClr>
              <a:buSzPts val="3033"/>
              <a:buFont typeface="Helvetica Neue"/>
              <a:buNone/>
              <a:defRPr sz="3033" b="0" i="0">
                <a:solidFill>
                  <a:srgbClr val="000000"/>
                </a:solidFill>
                <a:latin typeface="Helvetica Neue"/>
                <a:ea typeface="Helvetica Neue"/>
                <a:cs typeface="Helvetica Neue"/>
                <a:sym typeface="Helvetica Neu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1" name="Google Shape;41;p28"/>
          <p:cNvSpPr txBox="1"/>
          <p:nvPr/>
        </p:nvSpPr>
        <p:spPr>
          <a:xfrm>
            <a:off x="9539907" y="6509187"/>
            <a:ext cx="452231" cy="275781"/>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192"/>
              <a:buFont typeface="Arial"/>
              <a:buNone/>
            </a:pPr>
            <a:fld id="{00000000-1234-1234-1234-123412341234}" type="slidenum">
              <a:rPr lang="en-GB" sz="1192" b="0" i="0" u="none" strike="noStrike" cap="none">
                <a:solidFill>
                  <a:srgbClr val="7F7F7F"/>
                </a:solidFill>
                <a:latin typeface="Helvetica Neue"/>
                <a:ea typeface="Helvetica Neue"/>
                <a:cs typeface="Helvetica Neue"/>
                <a:sym typeface="Helvetica Neue"/>
              </a:rPr>
              <a:t>‹#›</a:t>
            </a:fld>
            <a:endParaRPr sz="1192" b="0" i="0" u="none" strike="noStrike" cap="none">
              <a:solidFill>
                <a:srgbClr val="7F7F7F"/>
              </a:solidFill>
              <a:latin typeface="Helvetica Neue"/>
              <a:ea typeface="Helvetica Neue"/>
              <a:cs typeface="Helvetica Neue"/>
              <a:sym typeface="Helvetica Neue"/>
            </a:endParaRPr>
          </a:p>
        </p:txBody>
      </p:sp>
      <p:sp>
        <p:nvSpPr>
          <p:cNvPr id="42" name="Google Shape;42;p28"/>
          <p:cNvSpPr txBox="1"/>
          <p:nvPr/>
        </p:nvSpPr>
        <p:spPr>
          <a:xfrm>
            <a:off x="121300" y="83975"/>
            <a:ext cx="40641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0" i="0" u="none" strike="noStrike" cap="none">
                <a:solidFill>
                  <a:srgbClr val="888888"/>
                </a:solidFill>
                <a:latin typeface="Helvetica Neue"/>
                <a:ea typeface="Helvetica Neue"/>
                <a:cs typeface="Helvetica Neue"/>
                <a:sym typeface="Helvetica Neue"/>
              </a:rPr>
              <a:t>4th Grade - Renewable Energy with Energy Light Meter</a:t>
            </a:r>
            <a:endParaRPr/>
          </a:p>
        </p:txBody>
      </p:sp>
    </p:spTree>
  </p:cSld>
  <p:clrMapOvr>
    <a:masterClrMapping/>
  </p:clrMapOvr>
  <p:extLst>
    <p:ext uri="{DCECCB84-F9BA-43D5-87BE-67443E8EF086}">
      <p15:sldGuideLst xmlns:p15="http://schemas.microsoft.com/office/powerpoint/2012/main">
        <p15:guide id="1" orient="horz" pos="2160">
          <p15:clr>
            <a:srgbClr val="FBAE40"/>
          </p15:clr>
        </p15:guide>
        <p15:guide id="2" pos="3120">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Slide">
  <p:cSld name="Title Slide">
    <p:bg>
      <p:bgPr>
        <a:solidFill>
          <a:schemeClr val="lt1"/>
        </a:solidFill>
        <a:effectLst/>
      </p:bgPr>
    </p:bg>
    <p:spTree>
      <p:nvGrpSpPr>
        <p:cNvPr id="1" name="Shape 43"/>
        <p:cNvGrpSpPr/>
        <p:nvPr/>
      </p:nvGrpSpPr>
      <p:grpSpPr>
        <a:xfrm>
          <a:off x="0" y="0"/>
          <a:ext cx="0" cy="0"/>
          <a:chOff x="0" y="0"/>
          <a:chExt cx="0" cy="0"/>
        </a:xfrm>
      </p:grpSpPr>
      <p:pic>
        <p:nvPicPr>
          <p:cNvPr id="44" name="Google Shape;44;p30"/>
          <p:cNvPicPr preferRelativeResize="0"/>
          <p:nvPr/>
        </p:nvPicPr>
        <p:blipFill rotWithShape="1">
          <a:blip r:embed="rId2">
            <a:alphaModFix/>
          </a:blip>
          <a:srcRect/>
          <a:stretch/>
        </p:blipFill>
        <p:spPr>
          <a:xfrm>
            <a:off x="801785" y="1196017"/>
            <a:ext cx="2947323" cy="594155"/>
          </a:xfrm>
          <a:prstGeom prst="rect">
            <a:avLst/>
          </a:prstGeom>
          <a:noFill/>
          <a:ln>
            <a:noFill/>
          </a:ln>
        </p:spPr>
      </p:pic>
      <p:sp>
        <p:nvSpPr>
          <p:cNvPr id="45" name="Google Shape;45;p30"/>
          <p:cNvSpPr txBox="1">
            <a:spLocks noGrp="1"/>
          </p:cNvSpPr>
          <p:nvPr>
            <p:ph type="ctrTitle"/>
          </p:nvPr>
        </p:nvSpPr>
        <p:spPr>
          <a:xfrm>
            <a:off x="887451" y="3126259"/>
            <a:ext cx="5437923" cy="1320490"/>
          </a:xfrm>
          <a:prstGeom prst="rect">
            <a:avLst/>
          </a:prstGeom>
          <a:noFill/>
          <a:ln>
            <a:noFill/>
          </a:ln>
        </p:spPr>
        <p:txBody>
          <a:bodyPr spcFirstLastPara="1" wrap="square" lIns="0" tIns="0" rIns="0" bIns="0" anchor="t" anchorCtr="0">
            <a:spAutoFit/>
          </a:bodyPr>
          <a:lstStyle>
            <a:lvl1pPr lvl="0" algn="l">
              <a:lnSpc>
                <a:spcPct val="90000"/>
              </a:lnSpc>
              <a:spcBef>
                <a:spcPts val="0"/>
              </a:spcBef>
              <a:spcAft>
                <a:spcPts val="0"/>
              </a:spcAft>
              <a:buClr>
                <a:srgbClr val="000000"/>
              </a:buClr>
              <a:buSzPts val="4767"/>
              <a:buFont typeface="Arial"/>
              <a:buNone/>
              <a:defRPr sz="4767">
                <a:solidFill>
                  <a:srgbClr val="000000"/>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Tree>
  </p:cSld>
  <p:clrMapOvr>
    <a:masterClrMapping/>
  </p:clrMapOvr>
  <p:extLst>
    <p:ext uri="{DCECCB84-F9BA-43D5-87BE-67443E8EF086}">
      <p15:sldGuideLst xmlns:p15="http://schemas.microsoft.com/office/powerpoint/2012/main">
        <p15:guide id="1" orient="horz" pos="2160">
          <p15:clr>
            <a:srgbClr val="FBAE40"/>
          </p15:clr>
        </p15:guide>
        <p15:guide id="2" pos="3120">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USE">
  <p:cSld name="USE">
    <p:spTree>
      <p:nvGrpSpPr>
        <p:cNvPr id="1" name="Shape 52"/>
        <p:cNvGrpSpPr/>
        <p:nvPr/>
      </p:nvGrpSpPr>
      <p:grpSpPr>
        <a:xfrm>
          <a:off x="0" y="0"/>
          <a:ext cx="0" cy="0"/>
          <a:chOff x="0" y="0"/>
          <a:chExt cx="0" cy="0"/>
        </a:xfrm>
      </p:grpSpPr>
      <p:sp>
        <p:nvSpPr>
          <p:cNvPr id="53" name="Google Shape;53;g3660e946a5b_0_533"/>
          <p:cNvSpPr txBox="1">
            <a:spLocks noGrp="1"/>
          </p:cNvSpPr>
          <p:nvPr>
            <p:ph type="title"/>
          </p:nvPr>
        </p:nvSpPr>
        <p:spPr>
          <a:xfrm>
            <a:off x="681037" y="456073"/>
            <a:ext cx="8544000" cy="91140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4" name="Google Shape;54;g3660e946a5b_0_533"/>
          <p:cNvSpPr txBox="1">
            <a:spLocks noGrp="1"/>
          </p:cNvSpPr>
          <p:nvPr>
            <p:ph type="dt" idx="10"/>
          </p:nvPr>
        </p:nvSpPr>
        <p:spPr>
          <a:xfrm>
            <a:off x="681038" y="6356351"/>
            <a:ext cx="2229000" cy="365100"/>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5" name="Google Shape;55;g3660e946a5b_0_533"/>
          <p:cNvSpPr txBox="1">
            <a:spLocks noGrp="1"/>
          </p:cNvSpPr>
          <p:nvPr>
            <p:ph type="ftr" idx="11"/>
          </p:nvPr>
        </p:nvSpPr>
        <p:spPr>
          <a:xfrm>
            <a:off x="3281363" y="6356351"/>
            <a:ext cx="3343200" cy="365100"/>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6" name="Google Shape;56;g3660e946a5b_0_533"/>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1pPr>
            <a:lvl2pPr marL="0" marR="0" lvl="1" indent="0" algn="r">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2pPr>
            <a:lvl3pPr marL="0" marR="0" lvl="2" indent="0" algn="r">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3pPr>
            <a:lvl4pPr marL="0" marR="0" lvl="3" indent="0" algn="r">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4pPr>
            <a:lvl5pPr marL="0" marR="0" lvl="4" indent="0" algn="r">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5pPr>
            <a:lvl6pPr marL="0" marR="0" lvl="5" indent="0" algn="r">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6pPr>
            <a:lvl7pPr marL="0" marR="0" lvl="6" indent="0" algn="r">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7pPr>
            <a:lvl8pPr marL="0" marR="0" lvl="7" indent="0" algn="r">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8pPr>
            <a:lvl9pPr marL="0" marR="0" lvl="8" indent="0" algn="r">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9pPr>
          </a:lstStyle>
          <a:p>
            <a:pPr marL="0" lvl="0" indent="0" algn="r" rtl="0">
              <a:spcBef>
                <a:spcPts val="0"/>
              </a:spcBef>
              <a:spcAft>
                <a:spcPts val="0"/>
              </a:spcAft>
              <a:buNone/>
            </a:pPr>
            <a:r>
              <a:rPr lang="en-GB"/>
              <a:t>Page </a:t>
            </a:r>
            <a:fld id="{00000000-1234-1234-1234-123412341234}" type="slidenum">
              <a:rPr lang="en-GB"/>
              <a:t>‹#›</a:t>
            </a:fld>
            <a:endParaRPr/>
          </a:p>
        </p:txBody>
      </p:sp>
      <p:sp>
        <p:nvSpPr>
          <p:cNvPr id="57" name="Google Shape;57;g3660e946a5b_0_533"/>
          <p:cNvSpPr txBox="1">
            <a:spLocks noGrp="1"/>
          </p:cNvSpPr>
          <p:nvPr>
            <p:ph type="body" idx="1"/>
          </p:nvPr>
        </p:nvSpPr>
        <p:spPr>
          <a:xfrm>
            <a:off x="681036" y="1548371"/>
            <a:ext cx="8544000" cy="46095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812"/>
              </a:spcBef>
              <a:spcAft>
                <a:spcPts val="0"/>
              </a:spcAft>
              <a:buClr>
                <a:schemeClr val="dk1"/>
              </a:buClr>
              <a:buSzPts val="1800"/>
              <a:buChar char="•"/>
              <a:defRPr/>
            </a:lvl1pPr>
            <a:lvl2pPr marL="914400" lvl="1" indent="-342900" algn="l">
              <a:lnSpc>
                <a:spcPct val="90000"/>
              </a:lnSpc>
              <a:spcBef>
                <a:spcPts val="406"/>
              </a:spcBef>
              <a:spcAft>
                <a:spcPts val="0"/>
              </a:spcAft>
              <a:buClr>
                <a:schemeClr val="dk1"/>
              </a:buClr>
              <a:buSzPts val="1800"/>
              <a:buChar char="•"/>
              <a:defRPr/>
            </a:lvl2pPr>
            <a:lvl3pPr marL="1371600" lvl="2" indent="-342900" algn="l">
              <a:lnSpc>
                <a:spcPct val="90000"/>
              </a:lnSpc>
              <a:spcBef>
                <a:spcPts val="406"/>
              </a:spcBef>
              <a:spcAft>
                <a:spcPts val="0"/>
              </a:spcAft>
              <a:buClr>
                <a:schemeClr val="dk1"/>
              </a:buClr>
              <a:buSzPts val="1800"/>
              <a:buChar char="•"/>
              <a:defRPr/>
            </a:lvl3pPr>
            <a:lvl4pPr marL="1828800" lvl="3" indent="-342900" algn="l">
              <a:lnSpc>
                <a:spcPct val="90000"/>
              </a:lnSpc>
              <a:spcBef>
                <a:spcPts val="406"/>
              </a:spcBef>
              <a:spcAft>
                <a:spcPts val="0"/>
              </a:spcAft>
              <a:buClr>
                <a:schemeClr val="dk1"/>
              </a:buClr>
              <a:buSzPts val="1800"/>
              <a:buChar char="•"/>
              <a:defRPr/>
            </a:lvl4pPr>
            <a:lvl5pPr marL="2286000" lvl="4" indent="-342900" algn="l">
              <a:lnSpc>
                <a:spcPct val="90000"/>
              </a:lnSpc>
              <a:spcBef>
                <a:spcPts val="406"/>
              </a:spcBef>
              <a:spcAft>
                <a:spcPts val="0"/>
              </a:spcAft>
              <a:buClr>
                <a:schemeClr val="dk1"/>
              </a:buClr>
              <a:buSzPts val="1800"/>
              <a:buChar char="•"/>
              <a:defRPr/>
            </a:lvl5pPr>
            <a:lvl6pPr marL="2743200" lvl="5" indent="-342900" algn="l">
              <a:lnSpc>
                <a:spcPct val="90000"/>
              </a:lnSpc>
              <a:spcBef>
                <a:spcPts val="406"/>
              </a:spcBef>
              <a:spcAft>
                <a:spcPts val="0"/>
              </a:spcAft>
              <a:buClr>
                <a:schemeClr val="dk1"/>
              </a:buClr>
              <a:buSzPts val="1800"/>
              <a:buChar char="•"/>
              <a:defRPr/>
            </a:lvl6pPr>
            <a:lvl7pPr marL="3200400" lvl="6" indent="-342900" algn="l">
              <a:lnSpc>
                <a:spcPct val="90000"/>
              </a:lnSpc>
              <a:spcBef>
                <a:spcPts val="406"/>
              </a:spcBef>
              <a:spcAft>
                <a:spcPts val="0"/>
              </a:spcAft>
              <a:buClr>
                <a:schemeClr val="dk1"/>
              </a:buClr>
              <a:buSzPts val="1800"/>
              <a:buChar char="•"/>
              <a:defRPr/>
            </a:lvl7pPr>
            <a:lvl8pPr marL="3657600" lvl="7" indent="-342900" algn="l">
              <a:lnSpc>
                <a:spcPct val="90000"/>
              </a:lnSpc>
              <a:spcBef>
                <a:spcPts val="406"/>
              </a:spcBef>
              <a:spcAft>
                <a:spcPts val="0"/>
              </a:spcAft>
              <a:buClr>
                <a:schemeClr val="dk1"/>
              </a:buClr>
              <a:buSzPts val="1800"/>
              <a:buChar char="•"/>
              <a:defRPr/>
            </a:lvl8pPr>
            <a:lvl9pPr marL="4114800" lvl="8" indent="-342900" algn="l">
              <a:lnSpc>
                <a:spcPct val="90000"/>
              </a:lnSpc>
              <a:spcBef>
                <a:spcPts val="406"/>
              </a:spcBef>
              <a:spcAft>
                <a:spcPts val="0"/>
              </a:spcAft>
              <a:buClr>
                <a:schemeClr val="dk1"/>
              </a:buClr>
              <a:buSzPts val="1800"/>
              <a:buChar char="•"/>
              <a:defRPr/>
            </a:lvl9pPr>
          </a:lstStyle>
          <a:p>
            <a:endParaRPr/>
          </a:p>
        </p:txBody>
      </p:sp>
      <p:sp>
        <p:nvSpPr>
          <p:cNvPr id="58" name="Google Shape;58;g3660e946a5b_0_533"/>
          <p:cNvSpPr txBox="1"/>
          <p:nvPr/>
        </p:nvSpPr>
        <p:spPr>
          <a:xfrm>
            <a:off x="121299" y="83975"/>
            <a:ext cx="5097681"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0" i="0" u="none" strike="noStrike" cap="none">
                <a:solidFill>
                  <a:srgbClr val="888888"/>
                </a:solidFill>
                <a:latin typeface="Helvetica Neue"/>
                <a:ea typeface="Helvetica Neue"/>
                <a:cs typeface="Helvetica Neue"/>
                <a:sym typeface="Helvetica Neue"/>
              </a:rPr>
              <a:t>4.º curso: energías renovables con el medidor de energía luminosa</a:t>
            </a:r>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Column">
  <p:cSld name="Column">
    <p:spTree>
      <p:nvGrpSpPr>
        <p:cNvPr id="1" name="Shape 59"/>
        <p:cNvGrpSpPr/>
        <p:nvPr/>
      </p:nvGrpSpPr>
      <p:grpSpPr>
        <a:xfrm>
          <a:off x="0" y="0"/>
          <a:ext cx="0" cy="0"/>
          <a:chOff x="0" y="0"/>
          <a:chExt cx="0" cy="0"/>
        </a:xfrm>
      </p:grpSpPr>
      <p:sp>
        <p:nvSpPr>
          <p:cNvPr id="60" name="Google Shape;60;g3660e946a5b_0_544"/>
          <p:cNvSpPr txBox="1">
            <a:spLocks noGrp="1"/>
          </p:cNvSpPr>
          <p:nvPr>
            <p:ph type="title"/>
          </p:nvPr>
        </p:nvSpPr>
        <p:spPr>
          <a:xfrm>
            <a:off x="681037" y="456073"/>
            <a:ext cx="8544000" cy="91140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1" name="Google Shape;61;g3660e946a5b_0_544"/>
          <p:cNvSpPr txBox="1">
            <a:spLocks noGrp="1"/>
          </p:cNvSpPr>
          <p:nvPr>
            <p:ph type="dt" idx="10"/>
          </p:nvPr>
        </p:nvSpPr>
        <p:spPr>
          <a:xfrm>
            <a:off x="681038" y="6356351"/>
            <a:ext cx="2229000" cy="365100"/>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2" name="Google Shape;62;g3660e946a5b_0_544"/>
          <p:cNvSpPr txBox="1">
            <a:spLocks noGrp="1"/>
          </p:cNvSpPr>
          <p:nvPr>
            <p:ph type="ftr" idx="11"/>
          </p:nvPr>
        </p:nvSpPr>
        <p:spPr>
          <a:xfrm>
            <a:off x="3281363" y="6356351"/>
            <a:ext cx="3343200" cy="365100"/>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3" name="Google Shape;63;g3660e946a5b_0_544"/>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1pPr>
            <a:lvl2pPr marL="0" marR="0" lvl="1" indent="0" algn="r">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2pPr>
            <a:lvl3pPr marL="0" marR="0" lvl="2" indent="0" algn="r">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3pPr>
            <a:lvl4pPr marL="0" marR="0" lvl="3" indent="0" algn="r">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4pPr>
            <a:lvl5pPr marL="0" marR="0" lvl="4" indent="0" algn="r">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5pPr>
            <a:lvl6pPr marL="0" marR="0" lvl="5" indent="0" algn="r">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6pPr>
            <a:lvl7pPr marL="0" marR="0" lvl="6" indent="0" algn="r">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7pPr>
            <a:lvl8pPr marL="0" marR="0" lvl="7" indent="0" algn="r">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8pPr>
            <a:lvl9pPr marL="0" marR="0" lvl="8" indent="0" algn="r">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9pPr>
          </a:lstStyle>
          <a:p>
            <a:pPr marL="0" lvl="0" indent="0" algn="r" rtl="0">
              <a:spcBef>
                <a:spcPts val="0"/>
              </a:spcBef>
              <a:spcAft>
                <a:spcPts val="0"/>
              </a:spcAft>
              <a:buNone/>
            </a:pPr>
            <a:r>
              <a:rPr lang="en-GB"/>
              <a:t>Page </a:t>
            </a:r>
            <a:fld id="{00000000-1234-1234-1234-123412341234}" type="slidenum">
              <a:rPr lang="en-GB"/>
              <a:t>‹#›</a:t>
            </a:fld>
            <a:endParaRPr/>
          </a:p>
        </p:txBody>
      </p:sp>
      <p:sp>
        <p:nvSpPr>
          <p:cNvPr id="64" name="Google Shape;64;g3660e946a5b_0_544"/>
          <p:cNvSpPr txBox="1">
            <a:spLocks noGrp="1"/>
          </p:cNvSpPr>
          <p:nvPr>
            <p:ph type="body" idx="1"/>
          </p:nvPr>
        </p:nvSpPr>
        <p:spPr>
          <a:xfrm>
            <a:off x="681036" y="1548371"/>
            <a:ext cx="4132200" cy="46095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812"/>
              </a:spcBef>
              <a:spcAft>
                <a:spcPts val="0"/>
              </a:spcAft>
              <a:buClr>
                <a:schemeClr val="dk1"/>
              </a:buClr>
              <a:buSzPts val="1800"/>
              <a:buChar char="•"/>
              <a:defRPr/>
            </a:lvl1pPr>
            <a:lvl2pPr marL="914400" lvl="1" indent="-342900" algn="l">
              <a:lnSpc>
                <a:spcPct val="90000"/>
              </a:lnSpc>
              <a:spcBef>
                <a:spcPts val="406"/>
              </a:spcBef>
              <a:spcAft>
                <a:spcPts val="0"/>
              </a:spcAft>
              <a:buClr>
                <a:schemeClr val="dk1"/>
              </a:buClr>
              <a:buSzPts val="1800"/>
              <a:buChar char="•"/>
              <a:defRPr/>
            </a:lvl2pPr>
            <a:lvl3pPr marL="1371600" lvl="2" indent="-342900" algn="l">
              <a:lnSpc>
                <a:spcPct val="90000"/>
              </a:lnSpc>
              <a:spcBef>
                <a:spcPts val="406"/>
              </a:spcBef>
              <a:spcAft>
                <a:spcPts val="0"/>
              </a:spcAft>
              <a:buClr>
                <a:schemeClr val="dk1"/>
              </a:buClr>
              <a:buSzPts val="1800"/>
              <a:buChar char="•"/>
              <a:defRPr/>
            </a:lvl3pPr>
            <a:lvl4pPr marL="1828800" lvl="3" indent="-342900" algn="l">
              <a:lnSpc>
                <a:spcPct val="90000"/>
              </a:lnSpc>
              <a:spcBef>
                <a:spcPts val="406"/>
              </a:spcBef>
              <a:spcAft>
                <a:spcPts val="0"/>
              </a:spcAft>
              <a:buClr>
                <a:schemeClr val="dk1"/>
              </a:buClr>
              <a:buSzPts val="1800"/>
              <a:buChar char="•"/>
              <a:defRPr/>
            </a:lvl4pPr>
            <a:lvl5pPr marL="2286000" lvl="4" indent="-342900" algn="l">
              <a:lnSpc>
                <a:spcPct val="90000"/>
              </a:lnSpc>
              <a:spcBef>
                <a:spcPts val="406"/>
              </a:spcBef>
              <a:spcAft>
                <a:spcPts val="0"/>
              </a:spcAft>
              <a:buClr>
                <a:schemeClr val="dk1"/>
              </a:buClr>
              <a:buSzPts val="1800"/>
              <a:buChar char="•"/>
              <a:defRPr/>
            </a:lvl5pPr>
            <a:lvl6pPr marL="2743200" lvl="5" indent="-342900" algn="l">
              <a:lnSpc>
                <a:spcPct val="90000"/>
              </a:lnSpc>
              <a:spcBef>
                <a:spcPts val="406"/>
              </a:spcBef>
              <a:spcAft>
                <a:spcPts val="0"/>
              </a:spcAft>
              <a:buClr>
                <a:schemeClr val="dk1"/>
              </a:buClr>
              <a:buSzPts val="1800"/>
              <a:buChar char="•"/>
              <a:defRPr/>
            </a:lvl6pPr>
            <a:lvl7pPr marL="3200400" lvl="6" indent="-342900" algn="l">
              <a:lnSpc>
                <a:spcPct val="90000"/>
              </a:lnSpc>
              <a:spcBef>
                <a:spcPts val="406"/>
              </a:spcBef>
              <a:spcAft>
                <a:spcPts val="0"/>
              </a:spcAft>
              <a:buClr>
                <a:schemeClr val="dk1"/>
              </a:buClr>
              <a:buSzPts val="1800"/>
              <a:buChar char="•"/>
              <a:defRPr/>
            </a:lvl7pPr>
            <a:lvl8pPr marL="3657600" lvl="7" indent="-342900" algn="l">
              <a:lnSpc>
                <a:spcPct val="90000"/>
              </a:lnSpc>
              <a:spcBef>
                <a:spcPts val="406"/>
              </a:spcBef>
              <a:spcAft>
                <a:spcPts val="0"/>
              </a:spcAft>
              <a:buClr>
                <a:schemeClr val="dk1"/>
              </a:buClr>
              <a:buSzPts val="1800"/>
              <a:buChar char="•"/>
              <a:defRPr/>
            </a:lvl8pPr>
            <a:lvl9pPr marL="4114800" lvl="8" indent="-342900" algn="l">
              <a:lnSpc>
                <a:spcPct val="90000"/>
              </a:lnSpc>
              <a:spcBef>
                <a:spcPts val="406"/>
              </a:spcBef>
              <a:spcAft>
                <a:spcPts val="0"/>
              </a:spcAft>
              <a:buClr>
                <a:schemeClr val="dk1"/>
              </a:buClr>
              <a:buSzPts val="1800"/>
              <a:buChar char="•"/>
              <a:defRPr/>
            </a:lvl9pPr>
          </a:lstStyle>
          <a:p>
            <a:endParaRPr/>
          </a:p>
        </p:txBody>
      </p:sp>
      <p:sp>
        <p:nvSpPr>
          <p:cNvPr id="65" name="Google Shape;65;g3660e946a5b_0_544"/>
          <p:cNvSpPr txBox="1">
            <a:spLocks noGrp="1"/>
          </p:cNvSpPr>
          <p:nvPr>
            <p:ph type="body" idx="2"/>
          </p:nvPr>
        </p:nvSpPr>
        <p:spPr>
          <a:xfrm>
            <a:off x="5092861" y="1548371"/>
            <a:ext cx="4132200" cy="46095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812"/>
              </a:spcBef>
              <a:spcAft>
                <a:spcPts val="0"/>
              </a:spcAft>
              <a:buClr>
                <a:schemeClr val="dk1"/>
              </a:buClr>
              <a:buSzPts val="1800"/>
              <a:buChar char="•"/>
              <a:defRPr/>
            </a:lvl1pPr>
            <a:lvl2pPr marL="914400" lvl="1" indent="-342900" algn="l">
              <a:lnSpc>
                <a:spcPct val="90000"/>
              </a:lnSpc>
              <a:spcBef>
                <a:spcPts val="406"/>
              </a:spcBef>
              <a:spcAft>
                <a:spcPts val="0"/>
              </a:spcAft>
              <a:buClr>
                <a:schemeClr val="dk1"/>
              </a:buClr>
              <a:buSzPts val="1800"/>
              <a:buChar char="•"/>
              <a:defRPr/>
            </a:lvl2pPr>
            <a:lvl3pPr marL="1371600" lvl="2" indent="-342900" algn="l">
              <a:lnSpc>
                <a:spcPct val="90000"/>
              </a:lnSpc>
              <a:spcBef>
                <a:spcPts val="406"/>
              </a:spcBef>
              <a:spcAft>
                <a:spcPts val="0"/>
              </a:spcAft>
              <a:buClr>
                <a:schemeClr val="dk1"/>
              </a:buClr>
              <a:buSzPts val="1800"/>
              <a:buChar char="•"/>
              <a:defRPr/>
            </a:lvl3pPr>
            <a:lvl4pPr marL="1828800" lvl="3" indent="-342900" algn="l">
              <a:lnSpc>
                <a:spcPct val="90000"/>
              </a:lnSpc>
              <a:spcBef>
                <a:spcPts val="406"/>
              </a:spcBef>
              <a:spcAft>
                <a:spcPts val="0"/>
              </a:spcAft>
              <a:buClr>
                <a:schemeClr val="dk1"/>
              </a:buClr>
              <a:buSzPts val="1800"/>
              <a:buChar char="•"/>
              <a:defRPr/>
            </a:lvl4pPr>
            <a:lvl5pPr marL="2286000" lvl="4" indent="-342900" algn="l">
              <a:lnSpc>
                <a:spcPct val="90000"/>
              </a:lnSpc>
              <a:spcBef>
                <a:spcPts val="406"/>
              </a:spcBef>
              <a:spcAft>
                <a:spcPts val="0"/>
              </a:spcAft>
              <a:buClr>
                <a:schemeClr val="dk1"/>
              </a:buClr>
              <a:buSzPts val="1800"/>
              <a:buChar char="•"/>
              <a:defRPr/>
            </a:lvl5pPr>
            <a:lvl6pPr marL="2743200" lvl="5" indent="-342900" algn="l">
              <a:lnSpc>
                <a:spcPct val="90000"/>
              </a:lnSpc>
              <a:spcBef>
                <a:spcPts val="406"/>
              </a:spcBef>
              <a:spcAft>
                <a:spcPts val="0"/>
              </a:spcAft>
              <a:buClr>
                <a:schemeClr val="dk1"/>
              </a:buClr>
              <a:buSzPts val="1800"/>
              <a:buChar char="•"/>
              <a:defRPr/>
            </a:lvl6pPr>
            <a:lvl7pPr marL="3200400" lvl="6" indent="-342900" algn="l">
              <a:lnSpc>
                <a:spcPct val="90000"/>
              </a:lnSpc>
              <a:spcBef>
                <a:spcPts val="406"/>
              </a:spcBef>
              <a:spcAft>
                <a:spcPts val="0"/>
              </a:spcAft>
              <a:buClr>
                <a:schemeClr val="dk1"/>
              </a:buClr>
              <a:buSzPts val="1800"/>
              <a:buChar char="•"/>
              <a:defRPr/>
            </a:lvl7pPr>
            <a:lvl8pPr marL="3657600" lvl="7" indent="-342900" algn="l">
              <a:lnSpc>
                <a:spcPct val="90000"/>
              </a:lnSpc>
              <a:spcBef>
                <a:spcPts val="406"/>
              </a:spcBef>
              <a:spcAft>
                <a:spcPts val="0"/>
              </a:spcAft>
              <a:buClr>
                <a:schemeClr val="dk1"/>
              </a:buClr>
              <a:buSzPts val="1800"/>
              <a:buChar char="•"/>
              <a:defRPr/>
            </a:lvl8pPr>
            <a:lvl9pPr marL="4114800" lvl="8" indent="-342900" algn="l">
              <a:lnSpc>
                <a:spcPct val="90000"/>
              </a:lnSpc>
              <a:spcBef>
                <a:spcPts val="406"/>
              </a:spcBef>
              <a:spcAft>
                <a:spcPts val="0"/>
              </a:spcAft>
              <a:buClr>
                <a:schemeClr val="dk1"/>
              </a:buClr>
              <a:buSzPts val="1800"/>
              <a:buChar char="•"/>
              <a:defRPr/>
            </a:lvl9pPr>
          </a:lstStyle>
          <a:p>
            <a:endParaRPr/>
          </a:p>
        </p:txBody>
      </p:sp>
      <p:sp>
        <p:nvSpPr>
          <p:cNvPr id="66" name="Google Shape;66;g3660e946a5b_0_544"/>
          <p:cNvSpPr txBox="1"/>
          <p:nvPr/>
        </p:nvSpPr>
        <p:spPr>
          <a:xfrm>
            <a:off x="121299" y="95840"/>
            <a:ext cx="4971561"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0" i="0" u="none" strike="noStrike" cap="none">
                <a:solidFill>
                  <a:srgbClr val="888888"/>
                </a:solidFill>
                <a:latin typeface="Helvetica Neue"/>
                <a:ea typeface="Helvetica Neue"/>
                <a:cs typeface="Helvetica Neue"/>
                <a:sym typeface="Helvetica Neue"/>
              </a:rPr>
              <a:t>4.º curso: energías renovables con el medidor de energía luminosa</a:t>
            </a:r>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1_Title Slide">
  <p:cSld name="1_Title Slide">
    <p:bg>
      <p:bgPr>
        <a:solidFill>
          <a:schemeClr val="lt1"/>
        </a:solidFill>
        <a:effectLst/>
      </p:bgPr>
    </p:bg>
    <p:spTree>
      <p:nvGrpSpPr>
        <p:cNvPr id="1" name="Shape 67"/>
        <p:cNvGrpSpPr/>
        <p:nvPr/>
      </p:nvGrpSpPr>
      <p:grpSpPr>
        <a:xfrm>
          <a:off x="0" y="0"/>
          <a:ext cx="0" cy="0"/>
          <a:chOff x="0" y="0"/>
          <a:chExt cx="0" cy="0"/>
        </a:xfrm>
      </p:grpSpPr>
      <p:pic>
        <p:nvPicPr>
          <p:cNvPr id="68" name="Google Shape;68;g3660e946a5b_0_524"/>
          <p:cNvPicPr preferRelativeResize="0"/>
          <p:nvPr/>
        </p:nvPicPr>
        <p:blipFill rotWithShape="1">
          <a:blip r:embed="rId2">
            <a:alphaModFix/>
          </a:blip>
          <a:srcRect/>
          <a:stretch/>
        </p:blipFill>
        <p:spPr>
          <a:xfrm>
            <a:off x="1" y="-253998"/>
            <a:ext cx="9905997" cy="7112000"/>
          </a:xfrm>
          <a:prstGeom prst="rect">
            <a:avLst/>
          </a:prstGeom>
          <a:noFill/>
          <a:ln>
            <a:noFill/>
          </a:ln>
        </p:spPr>
      </p:pic>
      <p:sp>
        <p:nvSpPr>
          <p:cNvPr id="69" name="Google Shape;69;g3660e946a5b_0_524"/>
          <p:cNvSpPr/>
          <p:nvPr/>
        </p:nvSpPr>
        <p:spPr>
          <a:xfrm>
            <a:off x="4418076" y="950976"/>
            <a:ext cx="1158110" cy="1315913"/>
          </a:xfrm>
          <a:custGeom>
            <a:avLst/>
            <a:gdLst/>
            <a:ahLst/>
            <a:cxnLst/>
            <a:rect l="l" t="t" r="r" b="b"/>
            <a:pathLst>
              <a:path w="1069848" h="987552" extrusionOk="0">
                <a:moveTo>
                  <a:pt x="228600" y="36576"/>
                </a:moveTo>
                <a:lnTo>
                  <a:pt x="0" y="658368"/>
                </a:lnTo>
                <a:lnTo>
                  <a:pt x="109728" y="859536"/>
                </a:lnTo>
                <a:lnTo>
                  <a:pt x="356616" y="877824"/>
                </a:lnTo>
                <a:lnTo>
                  <a:pt x="640080" y="987552"/>
                </a:lnTo>
                <a:lnTo>
                  <a:pt x="1014984" y="969264"/>
                </a:lnTo>
                <a:lnTo>
                  <a:pt x="1042416" y="722376"/>
                </a:lnTo>
                <a:lnTo>
                  <a:pt x="1069848" y="246888"/>
                </a:lnTo>
                <a:lnTo>
                  <a:pt x="850392" y="0"/>
                </a:lnTo>
                <a:lnTo>
                  <a:pt x="228600" y="36576"/>
                </a:lnTo>
                <a:close/>
              </a:path>
            </a:pathLst>
          </a:custGeom>
          <a:solidFill>
            <a:srgbClr val="00C80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2288"/>
              <a:buFont typeface="Arial"/>
              <a:buNone/>
            </a:pPr>
            <a:endParaRPr sz="2288" b="0" i="0" u="none" strike="noStrike" cap="none">
              <a:solidFill>
                <a:schemeClr val="lt1"/>
              </a:solidFill>
              <a:latin typeface="Calibri"/>
              <a:ea typeface="Calibri"/>
              <a:cs typeface="Calibri"/>
              <a:sym typeface="Calibri"/>
            </a:endParaRPr>
          </a:p>
        </p:txBody>
      </p:sp>
      <p:pic>
        <p:nvPicPr>
          <p:cNvPr id="70" name="Google Shape;70;g3660e946a5b_0_524" descr="A picture containing black, darkness, black and white&#10;&#10;Description automatically generated"/>
          <p:cNvPicPr preferRelativeResize="0"/>
          <p:nvPr/>
        </p:nvPicPr>
        <p:blipFill rotWithShape="1">
          <a:blip r:embed="rId3">
            <a:alphaModFix/>
          </a:blip>
          <a:srcRect/>
          <a:stretch/>
        </p:blipFill>
        <p:spPr>
          <a:xfrm>
            <a:off x="4491769" y="720187"/>
            <a:ext cx="1238250" cy="1524000"/>
          </a:xfrm>
          <a:prstGeom prst="rect">
            <a:avLst/>
          </a:prstGeom>
          <a:noFill/>
          <a:ln>
            <a:noFill/>
          </a:ln>
        </p:spPr>
      </p:pic>
      <p:pic>
        <p:nvPicPr>
          <p:cNvPr id="71" name="Google Shape;71;g3660e946a5b_0_524" descr="A picture containing black, darkness&#10;&#10;Description automatically generated"/>
          <p:cNvPicPr preferRelativeResize="0"/>
          <p:nvPr/>
        </p:nvPicPr>
        <p:blipFill rotWithShape="1">
          <a:blip r:embed="rId4">
            <a:alphaModFix/>
          </a:blip>
          <a:srcRect/>
          <a:stretch/>
        </p:blipFill>
        <p:spPr>
          <a:xfrm>
            <a:off x="4172298" y="1440230"/>
            <a:ext cx="565249" cy="632447"/>
          </a:xfrm>
          <a:prstGeom prst="rect">
            <a:avLst/>
          </a:prstGeom>
          <a:noFill/>
          <a:ln>
            <a:noFill/>
          </a:ln>
        </p:spPr>
      </p:pic>
      <p:pic>
        <p:nvPicPr>
          <p:cNvPr id="72" name="Google Shape;72;g3660e946a5b_0_524"/>
          <p:cNvPicPr preferRelativeResize="0"/>
          <p:nvPr/>
        </p:nvPicPr>
        <p:blipFill rotWithShape="1">
          <a:blip r:embed="rId5">
            <a:alphaModFix/>
          </a:blip>
          <a:srcRect/>
          <a:stretch/>
        </p:blipFill>
        <p:spPr>
          <a:xfrm>
            <a:off x="1178213" y="1196017"/>
            <a:ext cx="2947323" cy="594155"/>
          </a:xfrm>
          <a:prstGeom prst="rect">
            <a:avLst/>
          </a:prstGeom>
          <a:noFill/>
          <a:ln>
            <a:noFill/>
          </a:ln>
        </p:spPr>
      </p:pic>
      <p:sp>
        <p:nvSpPr>
          <p:cNvPr id="73" name="Google Shape;73;g3660e946a5b_0_524"/>
          <p:cNvSpPr/>
          <p:nvPr/>
        </p:nvSpPr>
        <p:spPr>
          <a:xfrm>
            <a:off x="326898" y="4498848"/>
            <a:ext cx="1494655" cy="1912948"/>
          </a:xfrm>
          <a:custGeom>
            <a:avLst/>
            <a:gdLst/>
            <a:ahLst/>
            <a:cxnLst/>
            <a:rect l="l" t="t" r="r" b="b"/>
            <a:pathLst>
              <a:path w="1380744" h="1435608" extrusionOk="0">
                <a:moveTo>
                  <a:pt x="365760" y="219456"/>
                </a:moveTo>
                <a:lnTo>
                  <a:pt x="411480" y="192024"/>
                </a:lnTo>
                <a:lnTo>
                  <a:pt x="722376" y="0"/>
                </a:lnTo>
                <a:lnTo>
                  <a:pt x="1097280" y="82296"/>
                </a:lnTo>
                <a:lnTo>
                  <a:pt x="1335024" y="292608"/>
                </a:lnTo>
                <a:lnTo>
                  <a:pt x="1380744" y="630936"/>
                </a:lnTo>
                <a:lnTo>
                  <a:pt x="1298448" y="950976"/>
                </a:lnTo>
                <a:lnTo>
                  <a:pt x="1115568" y="1207008"/>
                </a:lnTo>
                <a:lnTo>
                  <a:pt x="685800" y="1426464"/>
                </a:lnTo>
                <a:lnTo>
                  <a:pt x="265176" y="1435608"/>
                </a:lnTo>
                <a:lnTo>
                  <a:pt x="0" y="1307592"/>
                </a:lnTo>
                <a:lnTo>
                  <a:pt x="18288" y="804672"/>
                </a:lnTo>
                <a:lnTo>
                  <a:pt x="365760" y="219456"/>
                </a:lnTo>
                <a:close/>
              </a:path>
            </a:pathLst>
          </a:custGeom>
          <a:solidFill>
            <a:srgbClr val="00C80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2288"/>
              <a:buFont typeface="Arial"/>
              <a:buNone/>
            </a:pPr>
            <a:endParaRPr sz="2288" b="0" i="0" u="none" strike="noStrike" cap="none">
              <a:solidFill>
                <a:schemeClr val="lt1"/>
              </a:solidFill>
              <a:latin typeface="Calibri"/>
              <a:ea typeface="Calibri"/>
              <a:cs typeface="Calibri"/>
              <a:sym typeface="Calibri"/>
            </a:endParaRPr>
          </a:p>
        </p:txBody>
      </p:sp>
      <p:pic>
        <p:nvPicPr>
          <p:cNvPr id="74" name="Google Shape;74;g3660e946a5b_0_524" descr="A black and white image of a bird&#10;&#10;Description automatically generated with low confidence"/>
          <p:cNvPicPr preferRelativeResize="0"/>
          <p:nvPr/>
        </p:nvPicPr>
        <p:blipFill rotWithShape="1">
          <a:blip r:embed="rId6">
            <a:alphaModFix/>
          </a:blip>
          <a:srcRect/>
          <a:stretch/>
        </p:blipFill>
        <p:spPr>
          <a:xfrm>
            <a:off x="265456" y="4718689"/>
            <a:ext cx="1389592" cy="1507067"/>
          </a:xfrm>
          <a:prstGeom prst="rect">
            <a:avLst/>
          </a:prstGeom>
          <a:noFill/>
          <a:ln>
            <a:noFill/>
          </a:ln>
        </p:spPr>
      </p:pic>
      <p:pic>
        <p:nvPicPr>
          <p:cNvPr id="75" name="Google Shape;75;g3660e946a5b_0_524" descr="A picture containing black, darkness, black and white&#10;&#10;Description automatically generated"/>
          <p:cNvPicPr preferRelativeResize="0"/>
          <p:nvPr/>
        </p:nvPicPr>
        <p:blipFill rotWithShape="1">
          <a:blip r:embed="rId7">
            <a:alphaModFix/>
          </a:blip>
          <a:srcRect/>
          <a:stretch/>
        </p:blipFill>
        <p:spPr>
          <a:xfrm>
            <a:off x="78930" y="6036007"/>
            <a:ext cx="522817" cy="423333"/>
          </a:xfrm>
          <a:prstGeom prst="rect">
            <a:avLst/>
          </a:prstGeom>
          <a:noFill/>
          <a:ln>
            <a:noFill/>
          </a:ln>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4_Title Only">
  <p:cSld name="4_Title Only">
    <p:spTree>
      <p:nvGrpSpPr>
        <p:cNvPr id="1" name="Shape 76"/>
        <p:cNvGrpSpPr/>
        <p:nvPr/>
      </p:nvGrpSpPr>
      <p:grpSpPr>
        <a:xfrm>
          <a:off x="0" y="0"/>
          <a:ext cx="0" cy="0"/>
          <a:chOff x="0" y="0"/>
          <a:chExt cx="0" cy="0"/>
        </a:xfrm>
      </p:grpSpPr>
      <p:sp>
        <p:nvSpPr>
          <p:cNvPr id="77" name="Google Shape;77;g3660e946a5b_0_540"/>
          <p:cNvSpPr txBox="1">
            <a:spLocks noGrp="1"/>
          </p:cNvSpPr>
          <p:nvPr>
            <p:ph type="title"/>
          </p:nvPr>
        </p:nvSpPr>
        <p:spPr>
          <a:xfrm>
            <a:off x="460997" y="369143"/>
            <a:ext cx="3822900" cy="830100"/>
          </a:xfrm>
          <a:prstGeom prst="rect">
            <a:avLst/>
          </a:prstGeom>
          <a:noFill/>
          <a:ln>
            <a:noFill/>
          </a:ln>
        </p:spPr>
        <p:txBody>
          <a:bodyPr spcFirstLastPara="1" wrap="square" lIns="0" tIns="180000" rIns="0" bIns="180000" anchor="ctr" anchorCtr="0">
            <a:spAutoFit/>
          </a:bodyPr>
          <a:lstStyle>
            <a:lvl1pPr lvl="0" algn="l">
              <a:lnSpc>
                <a:spcPct val="90000"/>
              </a:lnSpc>
              <a:spcBef>
                <a:spcPts val="0"/>
              </a:spcBef>
              <a:spcAft>
                <a:spcPts val="0"/>
              </a:spcAft>
              <a:buClr>
                <a:srgbClr val="000000"/>
              </a:buClr>
              <a:buSzPts val="3033"/>
              <a:buFont typeface="Helvetica Neue"/>
              <a:buNone/>
              <a:defRPr sz="3033" b="0" i="0">
                <a:solidFill>
                  <a:srgbClr val="000000"/>
                </a:solidFill>
                <a:latin typeface="Helvetica Neue"/>
                <a:ea typeface="Helvetica Neue"/>
                <a:cs typeface="Helvetica Neue"/>
                <a:sym typeface="Helvetica Neu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8" name="Google Shape;78;g3660e946a5b_0_540"/>
          <p:cNvSpPr txBox="1"/>
          <p:nvPr/>
        </p:nvSpPr>
        <p:spPr>
          <a:xfrm>
            <a:off x="9539907" y="6509187"/>
            <a:ext cx="452100" cy="2757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192"/>
              <a:buFont typeface="Arial"/>
              <a:buNone/>
            </a:pPr>
            <a:fld id="{00000000-1234-1234-1234-123412341234}" type="slidenum">
              <a:rPr lang="en-GB" sz="1192" b="0" i="0" u="none" strike="noStrike" cap="none">
                <a:solidFill>
                  <a:srgbClr val="7F7F7F"/>
                </a:solidFill>
                <a:latin typeface="Helvetica Neue"/>
                <a:ea typeface="Helvetica Neue"/>
                <a:cs typeface="Helvetica Neue"/>
                <a:sym typeface="Helvetica Neue"/>
              </a:rPr>
              <a:t>‹#›</a:t>
            </a:fld>
            <a:endParaRPr sz="1192" b="0" i="0" u="none" strike="noStrike" cap="none">
              <a:solidFill>
                <a:srgbClr val="7F7F7F"/>
              </a:solidFill>
              <a:latin typeface="Helvetica Neue"/>
              <a:ea typeface="Helvetica Neue"/>
              <a:cs typeface="Helvetica Neue"/>
              <a:sym typeface="Helvetica Neue"/>
            </a:endParaRPr>
          </a:p>
        </p:txBody>
      </p:sp>
      <p:sp>
        <p:nvSpPr>
          <p:cNvPr id="79" name="Google Shape;79;g3660e946a5b_0_540"/>
          <p:cNvSpPr txBox="1"/>
          <p:nvPr/>
        </p:nvSpPr>
        <p:spPr>
          <a:xfrm>
            <a:off x="121300" y="83975"/>
            <a:ext cx="40641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0" i="0" u="none" strike="noStrike" cap="none">
                <a:solidFill>
                  <a:srgbClr val="888888"/>
                </a:solidFill>
                <a:latin typeface="Helvetica Neue"/>
                <a:ea typeface="Helvetica Neue"/>
                <a:cs typeface="Helvetica Neue"/>
                <a:sym typeface="Helvetica Neue"/>
              </a:rPr>
              <a:t>4th Grade - Renewable Energy with Energy Light Meter</a:t>
            </a:r>
            <a:endParaRPr/>
          </a:p>
        </p:txBody>
      </p:sp>
    </p:spTree>
  </p:cSld>
  <p:clrMapOvr>
    <a:masterClrMapping/>
  </p:clrMapOvr>
  <p:extLst>
    <p:ext uri="{DCECCB84-F9BA-43D5-87BE-67443E8EF086}">
      <p15:sldGuideLst xmlns:p15="http://schemas.microsoft.com/office/powerpoint/2012/main">
        <p15:guide id="1" orient="horz" pos="2160">
          <p15:clr>
            <a:srgbClr val="FBAE40"/>
          </p15:clr>
        </p15:guide>
        <p15:guide id="2" pos="3120">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slideLayout" Target="../slideLayouts/slideLayout7.xml"/><Relationship Id="rId1" Type="http://schemas.openxmlformats.org/officeDocument/2006/relationships/slideLayout" Target="../slideLayouts/slideLayout6.xml"/><Relationship Id="rId6" Type="http://schemas.openxmlformats.org/officeDocument/2006/relationships/theme" Target="../theme/theme2.xml"/><Relationship Id="rId5" Type="http://schemas.openxmlformats.org/officeDocument/2006/relationships/slideLayout" Target="../slideLayouts/slideLayout10.xml"/><Relationship Id="rId4" Type="http://schemas.openxmlformats.org/officeDocument/2006/relationships/slideLayout" Target="../slideLayouts/slideLayout9.xml"/></Relationships>
</file>

<file path=ppt/slideMasters/_rels/slideMaster3.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slideLayout" Target="../slideLayouts/slideLayout13.xml"/><Relationship Id="rId7" Type="http://schemas.openxmlformats.org/officeDocument/2006/relationships/theme" Target="../theme/theme3.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5" Type="http://schemas.openxmlformats.org/officeDocument/2006/relationships/slideLayout" Target="../slideLayouts/slideLayout15.xml"/><Relationship Id="rId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25"/>
          <p:cNvSpPr txBox="1">
            <a:spLocks noGrp="1"/>
          </p:cNvSpPr>
          <p:nvPr>
            <p:ph type="title"/>
          </p:nvPr>
        </p:nvSpPr>
        <p:spPr>
          <a:xfrm>
            <a:off x="681038" y="365125"/>
            <a:ext cx="8543925"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3575"/>
              <a:buFont typeface="Arial"/>
              <a:buNone/>
              <a:defRPr sz="3575" b="1"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11" name="Google Shape;11;p25"/>
          <p:cNvSpPr txBox="1">
            <a:spLocks noGrp="1"/>
          </p:cNvSpPr>
          <p:nvPr>
            <p:ph type="body" idx="1"/>
          </p:nvPr>
        </p:nvSpPr>
        <p:spPr>
          <a:xfrm>
            <a:off x="681038" y="1825625"/>
            <a:ext cx="8543925" cy="4351339"/>
          </a:xfrm>
          <a:prstGeom prst="rect">
            <a:avLst/>
          </a:prstGeom>
          <a:noFill/>
          <a:ln>
            <a:noFill/>
          </a:ln>
        </p:spPr>
        <p:txBody>
          <a:bodyPr spcFirstLastPara="1" wrap="square" lIns="91425" tIns="45700" rIns="91425" bIns="45700" anchor="t" anchorCtr="0">
            <a:normAutofit/>
          </a:bodyPr>
          <a:lstStyle>
            <a:lvl1pPr marL="457200" marR="0" lvl="0" indent="-373062" algn="l" rtl="0">
              <a:lnSpc>
                <a:spcPct val="90000"/>
              </a:lnSpc>
              <a:spcBef>
                <a:spcPts val="812"/>
              </a:spcBef>
              <a:spcAft>
                <a:spcPts val="0"/>
              </a:spcAft>
              <a:buClr>
                <a:schemeClr val="dk1"/>
              </a:buClr>
              <a:buSzPts val="2275"/>
              <a:buFont typeface="Arial"/>
              <a:buChar char="•"/>
              <a:defRPr sz="2275" b="0" i="0" u="none" strike="noStrike" cap="none">
                <a:solidFill>
                  <a:schemeClr val="dk1"/>
                </a:solidFill>
                <a:latin typeface="Helvetica Neue"/>
                <a:ea typeface="Helvetica Neue"/>
                <a:cs typeface="Helvetica Neue"/>
                <a:sym typeface="Helvetica Neue"/>
              </a:defRPr>
            </a:lvl1pPr>
            <a:lvl2pPr marL="914400" marR="0" lvl="1" indent="-352425" algn="l" rtl="0">
              <a:lnSpc>
                <a:spcPct val="90000"/>
              </a:lnSpc>
              <a:spcBef>
                <a:spcPts val="406"/>
              </a:spcBef>
              <a:spcAft>
                <a:spcPts val="0"/>
              </a:spcAft>
              <a:buClr>
                <a:schemeClr val="dk1"/>
              </a:buClr>
              <a:buSzPts val="1950"/>
              <a:buFont typeface="Arial"/>
              <a:buChar char="•"/>
              <a:defRPr sz="1950" b="0" i="0" u="none" strike="noStrike" cap="none">
                <a:solidFill>
                  <a:schemeClr val="dk1"/>
                </a:solidFill>
                <a:latin typeface="Helvetica Neue"/>
                <a:ea typeface="Helvetica Neue"/>
                <a:cs typeface="Helvetica Neue"/>
                <a:sym typeface="Helvetica Neue"/>
              </a:defRPr>
            </a:lvl2pPr>
            <a:lvl3pPr marL="1371600" marR="0" lvl="2" indent="-331787" algn="l" rtl="0">
              <a:lnSpc>
                <a:spcPct val="90000"/>
              </a:lnSpc>
              <a:spcBef>
                <a:spcPts val="406"/>
              </a:spcBef>
              <a:spcAft>
                <a:spcPts val="0"/>
              </a:spcAft>
              <a:buClr>
                <a:schemeClr val="dk1"/>
              </a:buClr>
              <a:buSzPts val="1625"/>
              <a:buFont typeface="Arial"/>
              <a:buChar char="•"/>
              <a:defRPr sz="1625" b="0" i="0" u="none" strike="noStrike" cap="none">
                <a:solidFill>
                  <a:schemeClr val="dk1"/>
                </a:solidFill>
                <a:latin typeface="Helvetica Neue"/>
                <a:ea typeface="Helvetica Neue"/>
                <a:cs typeface="Helvetica Neue"/>
                <a:sym typeface="Helvetica Neue"/>
              </a:defRPr>
            </a:lvl3pPr>
            <a:lvl4pPr marL="1828800" marR="0" lvl="3" indent="-321436" algn="l" rtl="0">
              <a:lnSpc>
                <a:spcPct val="90000"/>
              </a:lnSpc>
              <a:spcBef>
                <a:spcPts val="406"/>
              </a:spcBef>
              <a:spcAft>
                <a:spcPts val="0"/>
              </a:spcAft>
              <a:buClr>
                <a:schemeClr val="dk1"/>
              </a:buClr>
              <a:buSzPts val="1462"/>
              <a:buFont typeface="Arial"/>
              <a:buChar char="•"/>
              <a:defRPr sz="1462" b="0" i="0" u="none" strike="noStrike" cap="none">
                <a:solidFill>
                  <a:schemeClr val="dk1"/>
                </a:solidFill>
                <a:latin typeface="Helvetica Neue"/>
                <a:ea typeface="Helvetica Neue"/>
                <a:cs typeface="Helvetica Neue"/>
                <a:sym typeface="Helvetica Neue"/>
              </a:defRPr>
            </a:lvl4pPr>
            <a:lvl5pPr marL="2286000" marR="0" lvl="4" indent="-321436" algn="l" rtl="0">
              <a:lnSpc>
                <a:spcPct val="90000"/>
              </a:lnSpc>
              <a:spcBef>
                <a:spcPts val="406"/>
              </a:spcBef>
              <a:spcAft>
                <a:spcPts val="0"/>
              </a:spcAft>
              <a:buClr>
                <a:schemeClr val="dk1"/>
              </a:buClr>
              <a:buSzPts val="1462"/>
              <a:buFont typeface="Arial"/>
              <a:buChar char="•"/>
              <a:defRPr sz="1462" b="0" i="0" u="none" strike="noStrike" cap="none">
                <a:solidFill>
                  <a:schemeClr val="dk1"/>
                </a:solidFill>
                <a:latin typeface="Helvetica Neue"/>
                <a:ea typeface="Helvetica Neue"/>
                <a:cs typeface="Helvetica Neue"/>
                <a:sym typeface="Helvetica Neue"/>
              </a:defRPr>
            </a:lvl5pPr>
            <a:lvl6pPr marL="2743200" marR="0" lvl="5" indent="-321436" algn="l" rtl="0">
              <a:lnSpc>
                <a:spcPct val="90000"/>
              </a:lnSpc>
              <a:spcBef>
                <a:spcPts val="406"/>
              </a:spcBef>
              <a:spcAft>
                <a:spcPts val="0"/>
              </a:spcAft>
              <a:buClr>
                <a:schemeClr val="dk1"/>
              </a:buClr>
              <a:buSzPts val="1462"/>
              <a:buFont typeface="Arial"/>
              <a:buChar char="•"/>
              <a:defRPr sz="1462" b="0" i="0" u="none" strike="noStrike" cap="none">
                <a:solidFill>
                  <a:schemeClr val="dk1"/>
                </a:solidFill>
                <a:latin typeface="Calibri"/>
                <a:ea typeface="Calibri"/>
                <a:cs typeface="Calibri"/>
                <a:sym typeface="Calibri"/>
              </a:defRPr>
            </a:lvl6pPr>
            <a:lvl7pPr marL="3200400" marR="0" lvl="6" indent="-321436" algn="l" rtl="0">
              <a:lnSpc>
                <a:spcPct val="90000"/>
              </a:lnSpc>
              <a:spcBef>
                <a:spcPts val="406"/>
              </a:spcBef>
              <a:spcAft>
                <a:spcPts val="0"/>
              </a:spcAft>
              <a:buClr>
                <a:schemeClr val="dk1"/>
              </a:buClr>
              <a:buSzPts val="1462"/>
              <a:buFont typeface="Arial"/>
              <a:buChar char="•"/>
              <a:defRPr sz="1462" b="0" i="0" u="none" strike="noStrike" cap="none">
                <a:solidFill>
                  <a:schemeClr val="dk1"/>
                </a:solidFill>
                <a:latin typeface="Calibri"/>
                <a:ea typeface="Calibri"/>
                <a:cs typeface="Calibri"/>
                <a:sym typeface="Calibri"/>
              </a:defRPr>
            </a:lvl7pPr>
            <a:lvl8pPr marL="3657600" marR="0" lvl="7" indent="-321436" algn="l" rtl="0">
              <a:lnSpc>
                <a:spcPct val="90000"/>
              </a:lnSpc>
              <a:spcBef>
                <a:spcPts val="406"/>
              </a:spcBef>
              <a:spcAft>
                <a:spcPts val="0"/>
              </a:spcAft>
              <a:buClr>
                <a:schemeClr val="dk1"/>
              </a:buClr>
              <a:buSzPts val="1462"/>
              <a:buFont typeface="Arial"/>
              <a:buChar char="•"/>
              <a:defRPr sz="1462" b="0" i="0" u="none" strike="noStrike" cap="none">
                <a:solidFill>
                  <a:schemeClr val="dk1"/>
                </a:solidFill>
                <a:latin typeface="Calibri"/>
                <a:ea typeface="Calibri"/>
                <a:cs typeface="Calibri"/>
                <a:sym typeface="Calibri"/>
              </a:defRPr>
            </a:lvl8pPr>
            <a:lvl9pPr marL="4114800" marR="0" lvl="8" indent="-321436" algn="l" rtl="0">
              <a:lnSpc>
                <a:spcPct val="90000"/>
              </a:lnSpc>
              <a:spcBef>
                <a:spcPts val="406"/>
              </a:spcBef>
              <a:spcAft>
                <a:spcPts val="0"/>
              </a:spcAft>
              <a:buClr>
                <a:schemeClr val="dk1"/>
              </a:buClr>
              <a:buSzPts val="1462"/>
              <a:buFont typeface="Arial"/>
              <a:buChar char="•"/>
              <a:defRPr sz="1462" b="0" i="0" u="none" strike="noStrike" cap="none">
                <a:solidFill>
                  <a:schemeClr val="dk1"/>
                </a:solidFill>
                <a:latin typeface="Calibri"/>
                <a:ea typeface="Calibri"/>
                <a:cs typeface="Calibri"/>
                <a:sym typeface="Calibri"/>
              </a:defRPr>
            </a:lvl9pPr>
          </a:lstStyle>
          <a:p>
            <a:endParaRPr/>
          </a:p>
        </p:txBody>
      </p:sp>
      <p:sp>
        <p:nvSpPr>
          <p:cNvPr id="12" name="Google Shape;12;p25"/>
          <p:cNvSpPr txBox="1">
            <a:spLocks noGrp="1"/>
          </p:cNvSpPr>
          <p:nvPr>
            <p:ph type="dt" idx="10"/>
          </p:nvPr>
        </p:nvSpPr>
        <p:spPr>
          <a:xfrm>
            <a:off x="681038" y="6356351"/>
            <a:ext cx="2228850" cy="365125"/>
          </a:xfrm>
          <a:prstGeom prst="rect">
            <a:avLst/>
          </a:prstGeom>
          <a:noFill/>
          <a:ln>
            <a:noFill/>
          </a:ln>
        </p:spPr>
        <p:txBody>
          <a:bodyPr spcFirstLastPara="1" wrap="square" lIns="91425" tIns="45700" rIns="91425" bIns="45700" anchor="ctr" anchorCtr="0">
            <a:noAutofit/>
          </a:bodyPr>
          <a:lstStyle>
            <a:lvl1pPr marR="0" lvl="0" algn="l" rtl="0">
              <a:lnSpc>
                <a:spcPct val="100000"/>
              </a:lnSpc>
              <a:spcBef>
                <a:spcPts val="0"/>
              </a:spcBef>
              <a:spcAft>
                <a:spcPts val="0"/>
              </a:spcAft>
              <a:buClr>
                <a:srgbClr val="000000"/>
              </a:buClr>
              <a:buSzPts val="1400"/>
              <a:buFont typeface="Arial"/>
              <a:buNone/>
              <a:defRPr sz="975" b="0" i="0" u="none" strike="noStrike" cap="none">
                <a:solidFill>
                  <a:srgbClr val="888888"/>
                </a:solidFill>
                <a:latin typeface="Helvetica Neue"/>
                <a:ea typeface="Helvetica Neue"/>
                <a:cs typeface="Helvetica Neue"/>
                <a:sym typeface="Helvetica Neue"/>
              </a:defRPr>
            </a:lvl1pPr>
            <a:lvl2pPr marR="0" lvl="1"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9pPr>
          </a:lstStyle>
          <a:p>
            <a:endParaRPr/>
          </a:p>
        </p:txBody>
      </p:sp>
      <p:sp>
        <p:nvSpPr>
          <p:cNvPr id="13" name="Google Shape;13;p25"/>
          <p:cNvSpPr txBox="1">
            <a:spLocks noGrp="1"/>
          </p:cNvSpPr>
          <p:nvPr>
            <p:ph type="ftr" idx="11"/>
          </p:nvPr>
        </p:nvSpPr>
        <p:spPr>
          <a:xfrm>
            <a:off x="3281363" y="6356351"/>
            <a:ext cx="3343275" cy="365125"/>
          </a:xfrm>
          <a:prstGeom prst="rect">
            <a:avLst/>
          </a:prstGeom>
          <a:noFill/>
          <a:ln>
            <a:noFill/>
          </a:ln>
        </p:spPr>
        <p:txBody>
          <a:bodyPr spcFirstLastPara="1" wrap="square" lIns="91425" tIns="45700" rIns="91425" bIns="45700" anchor="ctr" anchorCtr="0">
            <a:noAutofit/>
          </a:bodyPr>
          <a:lstStyle>
            <a:lvl1pPr marR="0" lvl="0" algn="ctr" rtl="0">
              <a:lnSpc>
                <a:spcPct val="100000"/>
              </a:lnSpc>
              <a:spcBef>
                <a:spcPts val="0"/>
              </a:spcBef>
              <a:spcAft>
                <a:spcPts val="0"/>
              </a:spcAft>
              <a:buClr>
                <a:srgbClr val="000000"/>
              </a:buClr>
              <a:buSzPts val="1400"/>
              <a:buFont typeface="Arial"/>
              <a:buNone/>
              <a:defRPr sz="975" b="0" i="0" u="none" strike="noStrike" cap="none">
                <a:solidFill>
                  <a:srgbClr val="888888"/>
                </a:solidFill>
                <a:latin typeface="Helvetica Neue"/>
                <a:ea typeface="Helvetica Neue"/>
                <a:cs typeface="Helvetica Neue"/>
                <a:sym typeface="Helvetica Neue"/>
              </a:defRPr>
            </a:lvl1pPr>
            <a:lvl2pPr marR="0" lvl="1"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9pPr>
          </a:lstStyle>
          <a:p>
            <a:endParaRPr/>
          </a:p>
        </p:txBody>
      </p:sp>
      <p:sp>
        <p:nvSpPr>
          <p:cNvPr id="14" name="Google Shape;14;p25"/>
          <p:cNvSpPr txBox="1">
            <a:spLocks noGrp="1"/>
          </p:cNvSpPr>
          <p:nvPr>
            <p:ph type="sldNum" idx="12"/>
          </p:nvPr>
        </p:nvSpPr>
        <p:spPr>
          <a:xfrm>
            <a:off x="6996113" y="6356351"/>
            <a:ext cx="222885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1pPr>
            <a:lvl2pPr marL="0" marR="0" lvl="1" indent="0" algn="r" rtl="0">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2pPr>
            <a:lvl3pPr marL="0" marR="0" lvl="2" indent="0" algn="r" rtl="0">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3pPr>
            <a:lvl4pPr marL="0" marR="0" lvl="3" indent="0" algn="r" rtl="0">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4pPr>
            <a:lvl5pPr marL="0" marR="0" lvl="4" indent="0" algn="r" rtl="0">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5pPr>
            <a:lvl6pPr marL="0" marR="0" lvl="5" indent="0" algn="r" rtl="0">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6pPr>
            <a:lvl7pPr marL="0" marR="0" lvl="6" indent="0" algn="r" rtl="0">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7pPr>
            <a:lvl8pPr marL="0" marR="0" lvl="7" indent="0" algn="r" rtl="0">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8pPr>
            <a:lvl9pPr marL="0" marR="0" lvl="8" indent="0" algn="r" rtl="0">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9pPr>
          </a:lstStyle>
          <a:p>
            <a:pPr marL="0" lvl="0" indent="0" algn="r" rtl="0">
              <a:spcBef>
                <a:spcPts val="0"/>
              </a:spcBef>
              <a:spcAft>
                <a:spcPts val="0"/>
              </a:spcAft>
              <a:buNone/>
            </a:pPr>
            <a:fld id="{00000000-1234-1234-1234-123412341234}" type="slidenum">
              <a:rPr lang="en-GB"/>
              <a:t>‹#›</a:t>
            </a:fld>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46"/>
        <p:cNvGrpSpPr/>
        <p:nvPr/>
      </p:nvGrpSpPr>
      <p:grpSpPr>
        <a:xfrm>
          <a:off x="0" y="0"/>
          <a:ext cx="0" cy="0"/>
          <a:chOff x="0" y="0"/>
          <a:chExt cx="0" cy="0"/>
        </a:xfrm>
      </p:grpSpPr>
      <p:sp>
        <p:nvSpPr>
          <p:cNvPr id="47" name="Google Shape;47;g3660e946a5b_0_518"/>
          <p:cNvSpPr txBox="1">
            <a:spLocks noGrp="1"/>
          </p:cNvSpPr>
          <p:nvPr>
            <p:ph type="title"/>
          </p:nvPr>
        </p:nvSpPr>
        <p:spPr>
          <a:xfrm>
            <a:off x="681038" y="365125"/>
            <a:ext cx="8544000" cy="1325700"/>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3575"/>
              <a:buFont typeface="Arial"/>
              <a:buNone/>
              <a:defRPr sz="3575" b="1"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48" name="Google Shape;48;g3660e946a5b_0_518"/>
          <p:cNvSpPr txBox="1">
            <a:spLocks noGrp="1"/>
          </p:cNvSpPr>
          <p:nvPr>
            <p:ph type="body" idx="1"/>
          </p:nvPr>
        </p:nvSpPr>
        <p:spPr>
          <a:xfrm>
            <a:off x="681038" y="1825625"/>
            <a:ext cx="8544000" cy="4351200"/>
          </a:xfrm>
          <a:prstGeom prst="rect">
            <a:avLst/>
          </a:prstGeom>
          <a:noFill/>
          <a:ln>
            <a:noFill/>
          </a:ln>
        </p:spPr>
        <p:txBody>
          <a:bodyPr spcFirstLastPara="1" wrap="square" lIns="91425" tIns="45700" rIns="91425" bIns="45700" anchor="t" anchorCtr="0">
            <a:normAutofit/>
          </a:bodyPr>
          <a:lstStyle>
            <a:lvl1pPr marL="457200" marR="0" lvl="0" indent="-373062" algn="l" rtl="0">
              <a:lnSpc>
                <a:spcPct val="90000"/>
              </a:lnSpc>
              <a:spcBef>
                <a:spcPts val="812"/>
              </a:spcBef>
              <a:spcAft>
                <a:spcPts val="0"/>
              </a:spcAft>
              <a:buClr>
                <a:schemeClr val="dk1"/>
              </a:buClr>
              <a:buSzPts val="2275"/>
              <a:buFont typeface="Arial"/>
              <a:buChar char="•"/>
              <a:defRPr sz="2275" b="0" i="0" u="none" strike="noStrike" cap="none">
                <a:solidFill>
                  <a:schemeClr val="dk1"/>
                </a:solidFill>
                <a:latin typeface="Helvetica Neue"/>
                <a:ea typeface="Helvetica Neue"/>
                <a:cs typeface="Helvetica Neue"/>
                <a:sym typeface="Helvetica Neue"/>
              </a:defRPr>
            </a:lvl1pPr>
            <a:lvl2pPr marL="914400" marR="0" lvl="1" indent="-352425" algn="l" rtl="0">
              <a:lnSpc>
                <a:spcPct val="90000"/>
              </a:lnSpc>
              <a:spcBef>
                <a:spcPts val="406"/>
              </a:spcBef>
              <a:spcAft>
                <a:spcPts val="0"/>
              </a:spcAft>
              <a:buClr>
                <a:schemeClr val="dk1"/>
              </a:buClr>
              <a:buSzPts val="1950"/>
              <a:buFont typeface="Arial"/>
              <a:buChar char="•"/>
              <a:defRPr sz="1950" b="0" i="0" u="none" strike="noStrike" cap="none">
                <a:solidFill>
                  <a:schemeClr val="dk1"/>
                </a:solidFill>
                <a:latin typeface="Helvetica Neue"/>
                <a:ea typeface="Helvetica Neue"/>
                <a:cs typeface="Helvetica Neue"/>
                <a:sym typeface="Helvetica Neue"/>
              </a:defRPr>
            </a:lvl2pPr>
            <a:lvl3pPr marL="1371600" marR="0" lvl="2" indent="-331787" algn="l" rtl="0">
              <a:lnSpc>
                <a:spcPct val="90000"/>
              </a:lnSpc>
              <a:spcBef>
                <a:spcPts val="406"/>
              </a:spcBef>
              <a:spcAft>
                <a:spcPts val="0"/>
              </a:spcAft>
              <a:buClr>
                <a:schemeClr val="dk1"/>
              </a:buClr>
              <a:buSzPts val="1625"/>
              <a:buFont typeface="Arial"/>
              <a:buChar char="•"/>
              <a:defRPr sz="1625" b="0" i="0" u="none" strike="noStrike" cap="none">
                <a:solidFill>
                  <a:schemeClr val="dk1"/>
                </a:solidFill>
                <a:latin typeface="Helvetica Neue"/>
                <a:ea typeface="Helvetica Neue"/>
                <a:cs typeface="Helvetica Neue"/>
                <a:sym typeface="Helvetica Neue"/>
              </a:defRPr>
            </a:lvl3pPr>
            <a:lvl4pPr marL="1828800" marR="0" lvl="3" indent="-321436" algn="l" rtl="0">
              <a:lnSpc>
                <a:spcPct val="90000"/>
              </a:lnSpc>
              <a:spcBef>
                <a:spcPts val="406"/>
              </a:spcBef>
              <a:spcAft>
                <a:spcPts val="0"/>
              </a:spcAft>
              <a:buClr>
                <a:schemeClr val="dk1"/>
              </a:buClr>
              <a:buSzPts val="1462"/>
              <a:buFont typeface="Arial"/>
              <a:buChar char="•"/>
              <a:defRPr sz="1462" b="0" i="0" u="none" strike="noStrike" cap="none">
                <a:solidFill>
                  <a:schemeClr val="dk1"/>
                </a:solidFill>
                <a:latin typeface="Helvetica Neue"/>
                <a:ea typeface="Helvetica Neue"/>
                <a:cs typeface="Helvetica Neue"/>
                <a:sym typeface="Helvetica Neue"/>
              </a:defRPr>
            </a:lvl4pPr>
            <a:lvl5pPr marL="2286000" marR="0" lvl="4" indent="-321436" algn="l" rtl="0">
              <a:lnSpc>
                <a:spcPct val="90000"/>
              </a:lnSpc>
              <a:spcBef>
                <a:spcPts val="406"/>
              </a:spcBef>
              <a:spcAft>
                <a:spcPts val="0"/>
              </a:spcAft>
              <a:buClr>
                <a:schemeClr val="dk1"/>
              </a:buClr>
              <a:buSzPts val="1462"/>
              <a:buFont typeface="Arial"/>
              <a:buChar char="•"/>
              <a:defRPr sz="1462" b="0" i="0" u="none" strike="noStrike" cap="none">
                <a:solidFill>
                  <a:schemeClr val="dk1"/>
                </a:solidFill>
                <a:latin typeface="Helvetica Neue"/>
                <a:ea typeface="Helvetica Neue"/>
                <a:cs typeface="Helvetica Neue"/>
                <a:sym typeface="Helvetica Neue"/>
              </a:defRPr>
            </a:lvl5pPr>
            <a:lvl6pPr marL="2743200" marR="0" lvl="5" indent="-321436" algn="l" rtl="0">
              <a:lnSpc>
                <a:spcPct val="90000"/>
              </a:lnSpc>
              <a:spcBef>
                <a:spcPts val="406"/>
              </a:spcBef>
              <a:spcAft>
                <a:spcPts val="0"/>
              </a:spcAft>
              <a:buClr>
                <a:schemeClr val="dk1"/>
              </a:buClr>
              <a:buSzPts val="1462"/>
              <a:buFont typeface="Arial"/>
              <a:buChar char="•"/>
              <a:defRPr sz="1462" b="0" i="0" u="none" strike="noStrike" cap="none">
                <a:solidFill>
                  <a:schemeClr val="dk1"/>
                </a:solidFill>
                <a:latin typeface="Calibri"/>
                <a:ea typeface="Calibri"/>
                <a:cs typeface="Calibri"/>
                <a:sym typeface="Calibri"/>
              </a:defRPr>
            </a:lvl6pPr>
            <a:lvl7pPr marL="3200400" marR="0" lvl="6" indent="-321436" algn="l" rtl="0">
              <a:lnSpc>
                <a:spcPct val="90000"/>
              </a:lnSpc>
              <a:spcBef>
                <a:spcPts val="406"/>
              </a:spcBef>
              <a:spcAft>
                <a:spcPts val="0"/>
              </a:spcAft>
              <a:buClr>
                <a:schemeClr val="dk1"/>
              </a:buClr>
              <a:buSzPts val="1462"/>
              <a:buFont typeface="Arial"/>
              <a:buChar char="•"/>
              <a:defRPr sz="1462" b="0" i="0" u="none" strike="noStrike" cap="none">
                <a:solidFill>
                  <a:schemeClr val="dk1"/>
                </a:solidFill>
                <a:latin typeface="Calibri"/>
                <a:ea typeface="Calibri"/>
                <a:cs typeface="Calibri"/>
                <a:sym typeface="Calibri"/>
              </a:defRPr>
            </a:lvl7pPr>
            <a:lvl8pPr marL="3657600" marR="0" lvl="7" indent="-321436" algn="l" rtl="0">
              <a:lnSpc>
                <a:spcPct val="90000"/>
              </a:lnSpc>
              <a:spcBef>
                <a:spcPts val="406"/>
              </a:spcBef>
              <a:spcAft>
                <a:spcPts val="0"/>
              </a:spcAft>
              <a:buClr>
                <a:schemeClr val="dk1"/>
              </a:buClr>
              <a:buSzPts val="1462"/>
              <a:buFont typeface="Arial"/>
              <a:buChar char="•"/>
              <a:defRPr sz="1462" b="0" i="0" u="none" strike="noStrike" cap="none">
                <a:solidFill>
                  <a:schemeClr val="dk1"/>
                </a:solidFill>
                <a:latin typeface="Calibri"/>
                <a:ea typeface="Calibri"/>
                <a:cs typeface="Calibri"/>
                <a:sym typeface="Calibri"/>
              </a:defRPr>
            </a:lvl8pPr>
            <a:lvl9pPr marL="4114800" marR="0" lvl="8" indent="-321436" algn="l" rtl="0">
              <a:lnSpc>
                <a:spcPct val="90000"/>
              </a:lnSpc>
              <a:spcBef>
                <a:spcPts val="406"/>
              </a:spcBef>
              <a:spcAft>
                <a:spcPts val="0"/>
              </a:spcAft>
              <a:buClr>
                <a:schemeClr val="dk1"/>
              </a:buClr>
              <a:buSzPts val="1462"/>
              <a:buFont typeface="Arial"/>
              <a:buChar char="•"/>
              <a:defRPr sz="1462" b="0" i="0" u="none" strike="noStrike" cap="none">
                <a:solidFill>
                  <a:schemeClr val="dk1"/>
                </a:solidFill>
                <a:latin typeface="Calibri"/>
                <a:ea typeface="Calibri"/>
                <a:cs typeface="Calibri"/>
                <a:sym typeface="Calibri"/>
              </a:defRPr>
            </a:lvl9pPr>
          </a:lstStyle>
          <a:p>
            <a:endParaRPr/>
          </a:p>
        </p:txBody>
      </p:sp>
      <p:sp>
        <p:nvSpPr>
          <p:cNvPr id="49" name="Google Shape;49;g3660e946a5b_0_518"/>
          <p:cNvSpPr txBox="1">
            <a:spLocks noGrp="1"/>
          </p:cNvSpPr>
          <p:nvPr>
            <p:ph type="dt" idx="10"/>
          </p:nvPr>
        </p:nvSpPr>
        <p:spPr>
          <a:xfrm>
            <a:off x="681038" y="6356351"/>
            <a:ext cx="2229000" cy="365100"/>
          </a:xfrm>
          <a:prstGeom prst="rect">
            <a:avLst/>
          </a:prstGeom>
          <a:noFill/>
          <a:ln>
            <a:noFill/>
          </a:ln>
        </p:spPr>
        <p:txBody>
          <a:bodyPr spcFirstLastPara="1" wrap="square" lIns="91425" tIns="45700" rIns="91425" bIns="45700" anchor="ctr" anchorCtr="0">
            <a:noAutofit/>
          </a:bodyPr>
          <a:lstStyle>
            <a:lvl1pPr marR="0" lvl="0" algn="l" rtl="0">
              <a:lnSpc>
                <a:spcPct val="100000"/>
              </a:lnSpc>
              <a:spcBef>
                <a:spcPts val="0"/>
              </a:spcBef>
              <a:spcAft>
                <a:spcPts val="0"/>
              </a:spcAft>
              <a:buClr>
                <a:srgbClr val="000000"/>
              </a:buClr>
              <a:buSzPts val="1400"/>
              <a:buFont typeface="Arial"/>
              <a:buNone/>
              <a:defRPr sz="975" b="0" i="0" u="none" strike="noStrike" cap="none">
                <a:solidFill>
                  <a:srgbClr val="888888"/>
                </a:solidFill>
                <a:latin typeface="Helvetica Neue"/>
                <a:ea typeface="Helvetica Neue"/>
                <a:cs typeface="Helvetica Neue"/>
                <a:sym typeface="Helvetica Neue"/>
              </a:defRPr>
            </a:lvl1pPr>
            <a:lvl2pPr marR="0" lvl="1"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9pPr>
          </a:lstStyle>
          <a:p>
            <a:endParaRPr/>
          </a:p>
        </p:txBody>
      </p:sp>
      <p:sp>
        <p:nvSpPr>
          <p:cNvPr id="50" name="Google Shape;50;g3660e946a5b_0_518"/>
          <p:cNvSpPr txBox="1">
            <a:spLocks noGrp="1"/>
          </p:cNvSpPr>
          <p:nvPr>
            <p:ph type="ftr" idx="11"/>
          </p:nvPr>
        </p:nvSpPr>
        <p:spPr>
          <a:xfrm>
            <a:off x="3281363" y="6356351"/>
            <a:ext cx="3343200" cy="365100"/>
          </a:xfrm>
          <a:prstGeom prst="rect">
            <a:avLst/>
          </a:prstGeom>
          <a:noFill/>
          <a:ln>
            <a:noFill/>
          </a:ln>
        </p:spPr>
        <p:txBody>
          <a:bodyPr spcFirstLastPara="1" wrap="square" lIns="91425" tIns="45700" rIns="91425" bIns="45700" anchor="ctr" anchorCtr="0">
            <a:noAutofit/>
          </a:bodyPr>
          <a:lstStyle>
            <a:lvl1pPr marR="0" lvl="0" algn="ctr" rtl="0">
              <a:lnSpc>
                <a:spcPct val="100000"/>
              </a:lnSpc>
              <a:spcBef>
                <a:spcPts val="0"/>
              </a:spcBef>
              <a:spcAft>
                <a:spcPts val="0"/>
              </a:spcAft>
              <a:buClr>
                <a:srgbClr val="000000"/>
              </a:buClr>
              <a:buSzPts val="1400"/>
              <a:buFont typeface="Arial"/>
              <a:buNone/>
              <a:defRPr sz="975" b="0" i="0" u="none" strike="noStrike" cap="none">
                <a:solidFill>
                  <a:srgbClr val="888888"/>
                </a:solidFill>
                <a:latin typeface="Helvetica Neue"/>
                <a:ea typeface="Helvetica Neue"/>
                <a:cs typeface="Helvetica Neue"/>
                <a:sym typeface="Helvetica Neue"/>
              </a:defRPr>
            </a:lvl1pPr>
            <a:lvl2pPr marR="0" lvl="1"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9pPr>
          </a:lstStyle>
          <a:p>
            <a:endParaRPr/>
          </a:p>
        </p:txBody>
      </p:sp>
      <p:sp>
        <p:nvSpPr>
          <p:cNvPr id="51" name="Google Shape;51;g3660e946a5b_0_518"/>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1pPr>
            <a:lvl2pPr marL="0" marR="0" lvl="1" indent="0" algn="r" rtl="0">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2pPr>
            <a:lvl3pPr marL="0" marR="0" lvl="2" indent="0" algn="r" rtl="0">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3pPr>
            <a:lvl4pPr marL="0" marR="0" lvl="3" indent="0" algn="r" rtl="0">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4pPr>
            <a:lvl5pPr marL="0" marR="0" lvl="4" indent="0" algn="r" rtl="0">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5pPr>
            <a:lvl6pPr marL="0" marR="0" lvl="5" indent="0" algn="r" rtl="0">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6pPr>
            <a:lvl7pPr marL="0" marR="0" lvl="6" indent="0" algn="r" rtl="0">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7pPr>
            <a:lvl8pPr marL="0" marR="0" lvl="7" indent="0" algn="r" rtl="0">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8pPr>
            <a:lvl9pPr marL="0" marR="0" lvl="8" indent="0" algn="r" rtl="0">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9pPr>
          </a:lstStyle>
          <a:p>
            <a:pPr marL="0" lvl="0" indent="0" algn="r" rtl="0">
              <a:spcBef>
                <a:spcPts val="0"/>
              </a:spcBef>
              <a:spcAft>
                <a:spcPts val="0"/>
              </a:spcAft>
              <a:buNone/>
            </a:pPr>
            <a:fld id="{00000000-1234-1234-1234-123412341234}" type="slidenum">
              <a:rPr lang="en-GB"/>
              <a:t>‹#›</a:t>
            </a:fld>
            <a:endParaRPr/>
          </a:p>
        </p:txBody>
      </p:sp>
    </p:spTree>
  </p:cSld>
  <p:clrMap bg1="lt1" tx1="dk1" bg2="dk2" tx2="lt2" accent1="accent1" accent2="accent2" accent3="accent3" accent4="accent4" accent5="accent5" accent6="accent6" hlink="hlink" folHlink="folHlink"/>
  <p:sldLayoutIdLst>
    <p:sldLayoutId id="2147483655" r:id="rId1"/>
    <p:sldLayoutId id="2147483656" r:id="rId2"/>
    <p:sldLayoutId id="2147483657" r:id="rId3"/>
    <p:sldLayoutId id="2147483658" r:id="rId4"/>
    <p:sldLayoutId id="2147483659" r:id="rId5"/>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83"/>
        <p:cNvGrpSpPr/>
        <p:nvPr/>
      </p:nvGrpSpPr>
      <p:grpSpPr>
        <a:xfrm>
          <a:off x="0" y="0"/>
          <a:ext cx="0" cy="0"/>
          <a:chOff x="0" y="0"/>
          <a:chExt cx="0" cy="0"/>
        </a:xfrm>
      </p:grpSpPr>
      <p:pic>
        <p:nvPicPr>
          <p:cNvPr id="84" name="Google Shape;84;g3660e946a5b_0_907" descr="A close up of a logo&#10;&#10;Description automatically generated"/>
          <p:cNvPicPr preferRelativeResize="0"/>
          <p:nvPr/>
        </p:nvPicPr>
        <p:blipFill rotWithShape="1">
          <a:blip r:embed="rId8">
            <a:alphaModFix/>
          </a:blip>
          <a:srcRect/>
          <a:stretch/>
        </p:blipFill>
        <p:spPr>
          <a:xfrm>
            <a:off x="7799472" y="461975"/>
            <a:ext cx="1667467" cy="281259"/>
          </a:xfrm>
          <a:prstGeom prst="rect">
            <a:avLst/>
          </a:prstGeom>
          <a:noFill/>
          <a:ln>
            <a:noFill/>
          </a:ln>
        </p:spPr>
      </p:pic>
      <p:sp>
        <p:nvSpPr>
          <p:cNvPr id="85" name="Google Shape;85;g3660e946a5b_0_907"/>
          <p:cNvSpPr txBox="1">
            <a:spLocks noGrp="1"/>
          </p:cNvSpPr>
          <p:nvPr>
            <p:ph type="title"/>
          </p:nvPr>
        </p:nvSpPr>
        <p:spPr>
          <a:xfrm>
            <a:off x="681038" y="365126"/>
            <a:ext cx="8544000" cy="1325700"/>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4399"/>
              <a:buFont typeface="Arial"/>
              <a:buNone/>
              <a:defRPr sz="4399" b="1"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86" name="Google Shape;86;g3660e946a5b_0_907"/>
          <p:cNvSpPr txBox="1">
            <a:spLocks noGrp="1"/>
          </p:cNvSpPr>
          <p:nvPr>
            <p:ph type="body" idx="1"/>
          </p:nvPr>
        </p:nvSpPr>
        <p:spPr>
          <a:xfrm>
            <a:off x="681038" y="1825625"/>
            <a:ext cx="8544000" cy="4351200"/>
          </a:xfrm>
          <a:prstGeom prst="rect">
            <a:avLst/>
          </a:prstGeom>
          <a:noFill/>
          <a:ln>
            <a:noFill/>
          </a:ln>
        </p:spPr>
        <p:txBody>
          <a:bodyPr spcFirstLastPara="1" wrap="square" lIns="91425" tIns="45700" rIns="91425" bIns="45700" anchor="t" anchorCtr="0">
            <a:normAutofit/>
          </a:bodyPr>
          <a:lstStyle>
            <a:lvl1pPr marL="457200" marR="0" lvl="0" indent="-406336" algn="l" rtl="0">
              <a:lnSpc>
                <a:spcPct val="110000"/>
              </a:lnSpc>
              <a:spcBef>
                <a:spcPts val="1000"/>
              </a:spcBef>
              <a:spcAft>
                <a:spcPts val="0"/>
              </a:spcAft>
              <a:buClr>
                <a:schemeClr val="accent1"/>
              </a:buClr>
              <a:buSzPts val="2799"/>
              <a:buFont typeface="Arial"/>
              <a:buChar char="•"/>
              <a:defRPr sz="2799" b="0" i="0" u="none" strike="noStrike" cap="none">
                <a:solidFill>
                  <a:schemeClr val="dk1"/>
                </a:solidFill>
                <a:latin typeface="Arial"/>
                <a:ea typeface="Arial"/>
                <a:cs typeface="Arial"/>
                <a:sym typeface="Arial"/>
              </a:defRPr>
            </a:lvl1pPr>
            <a:lvl2pPr marL="914400" marR="0" lvl="1" indent="-380936" algn="l" rtl="0">
              <a:lnSpc>
                <a:spcPct val="110000"/>
              </a:lnSpc>
              <a:spcBef>
                <a:spcPts val="500"/>
              </a:spcBef>
              <a:spcAft>
                <a:spcPts val="0"/>
              </a:spcAft>
              <a:buClr>
                <a:schemeClr val="accent1"/>
              </a:buClr>
              <a:buSzPts val="2399"/>
              <a:buFont typeface="Arial"/>
              <a:buChar char="•"/>
              <a:defRPr sz="2399" b="0" i="0" u="none" strike="noStrike" cap="none">
                <a:solidFill>
                  <a:schemeClr val="dk1"/>
                </a:solidFill>
                <a:latin typeface="Arial"/>
                <a:ea typeface="Arial"/>
                <a:cs typeface="Arial"/>
                <a:sym typeface="Arial"/>
              </a:defRPr>
            </a:lvl2pPr>
            <a:lvl3pPr marL="1371600" marR="0" lvl="2" indent="-355536" algn="l" rtl="0">
              <a:lnSpc>
                <a:spcPct val="110000"/>
              </a:lnSpc>
              <a:spcBef>
                <a:spcPts val="500"/>
              </a:spcBef>
              <a:spcAft>
                <a:spcPts val="0"/>
              </a:spcAft>
              <a:buClr>
                <a:schemeClr val="accent1"/>
              </a:buClr>
              <a:buSzPts val="1999"/>
              <a:buFont typeface="Arial"/>
              <a:buChar char="•"/>
              <a:defRPr sz="1999" b="0" i="0" u="none" strike="noStrike" cap="none">
                <a:solidFill>
                  <a:schemeClr val="dk1"/>
                </a:solidFill>
                <a:latin typeface="Arial"/>
                <a:ea typeface="Arial"/>
                <a:cs typeface="Arial"/>
                <a:sym typeface="Arial"/>
              </a:defRPr>
            </a:lvl3pPr>
            <a:lvl4pPr marL="1828800" marR="0" lvl="3" indent="-342836" algn="l" rtl="0">
              <a:lnSpc>
                <a:spcPct val="110000"/>
              </a:lnSpc>
              <a:spcBef>
                <a:spcPts val="500"/>
              </a:spcBef>
              <a:spcAft>
                <a:spcPts val="0"/>
              </a:spcAft>
              <a:buClr>
                <a:schemeClr val="accent1"/>
              </a:buClr>
              <a:buSzPts val="1799"/>
              <a:buFont typeface="Arial"/>
              <a:buChar char="•"/>
              <a:defRPr sz="1799" b="0" i="0" u="none" strike="noStrike" cap="none">
                <a:solidFill>
                  <a:schemeClr val="dk1"/>
                </a:solidFill>
                <a:latin typeface="Arial"/>
                <a:ea typeface="Arial"/>
                <a:cs typeface="Arial"/>
                <a:sym typeface="Arial"/>
              </a:defRPr>
            </a:lvl4pPr>
            <a:lvl5pPr marL="2286000" marR="0" lvl="4" indent="-342836" algn="l" rtl="0">
              <a:lnSpc>
                <a:spcPct val="110000"/>
              </a:lnSpc>
              <a:spcBef>
                <a:spcPts val="500"/>
              </a:spcBef>
              <a:spcAft>
                <a:spcPts val="0"/>
              </a:spcAft>
              <a:buClr>
                <a:schemeClr val="accent1"/>
              </a:buClr>
              <a:buSzPts val="1799"/>
              <a:buFont typeface="Arial"/>
              <a:buChar char="•"/>
              <a:defRPr sz="1799" b="0" i="0" u="none" strike="noStrike" cap="none">
                <a:solidFill>
                  <a:schemeClr val="dk1"/>
                </a:solidFill>
                <a:latin typeface="Arial"/>
                <a:ea typeface="Arial"/>
                <a:cs typeface="Arial"/>
                <a:sym typeface="Arial"/>
              </a:defRPr>
            </a:lvl5pPr>
            <a:lvl6pPr marL="2743200" marR="0" lvl="5" indent="-342836" algn="l" rtl="0">
              <a:lnSpc>
                <a:spcPct val="90000"/>
              </a:lnSpc>
              <a:spcBef>
                <a:spcPts val="500"/>
              </a:spcBef>
              <a:spcAft>
                <a:spcPts val="0"/>
              </a:spcAft>
              <a:buClr>
                <a:schemeClr val="dk1"/>
              </a:buClr>
              <a:buSzPts val="1799"/>
              <a:buFont typeface="Arial"/>
              <a:buChar char="•"/>
              <a:defRPr sz="1799" b="0" i="0" u="none" strike="noStrike" cap="none">
                <a:solidFill>
                  <a:schemeClr val="dk1"/>
                </a:solidFill>
                <a:latin typeface="Calibri"/>
                <a:ea typeface="Calibri"/>
                <a:cs typeface="Calibri"/>
                <a:sym typeface="Calibri"/>
              </a:defRPr>
            </a:lvl6pPr>
            <a:lvl7pPr marL="3200400" marR="0" lvl="6" indent="-342836" algn="l" rtl="0">
              <a:lnSpc>
                <a:spcPct val="90000"/>
              </a:lnSpc>
              <a:spcBef>
                <a:spcPts val="500"/>
              </a:spcBef>
              <a:spcAft>
                <a:spcPts val="0"/>
              </a:spcAft>
              <a:buClr>
                <a:schemeClr val="dk1"/>
              </a:buClr>
              <a:buSzPts val="1799"/>
              <a:buFont typeface="Arial"/>
              <a:buChar char="•"/>
              <a:defRPr sz="1799" b="0" i="0" u="none" strike="noStrike" cap="none">
                <a:solidFill>
                  <a:schemeClr val="dk1"/>
                </a:solidFill>
                <a:latin typeface="Calibri"/>
                <a:ea typeface="Calibri"/>
                <a:cs typeface="Calibri"/>
                <a:sym typeface="Calibri"/>
              </a:defRPr>
            </a:lvl7pPr>
            <a:lvl8pPr marL="3657600" marR="0" lvl="7" indent="-342836" algn="l" rtl="0">
              <a:lnSpc>
                <a:spcPct val="90000"/>
              </a:lnSpc>
              <a:spcBef>
                <a:spcPts val="500"/>
              </a:spcBef>
              <a:spcAft>
                <a:spcPts val="0"/>
              </a:spcAft>
              <a:buClr>
                <a:schemeClr val="dk1"/>
              </a:buClr>
              <a:buSzPts val="1799"/>
              <a:buFont typeface="Arial"/>
              <a:buChar char="•"/>
              <a:defRPr sz="1799" b="0" i="0" u="none" strike="noStrike" cap="none">
                <a:solidFill>
                  <a:schemeClr val="dk1"/>
                </a:solidFill>
                <a:latin typeface="Calibri"/>
                <a:ea typeface="Calibri"/>
                <a:cs typeface="Calibri"/>
                <a:sym typeface="Calibri"/>
              </a:defRPr>
            </a:lvl8pPr>
            <a:lvl9pPr marL="4114800" marR="0" lvl="8" indent="-342836" algn="l" rtl="0">
              <a:lnSpc>
                <a:spcPct val="90000"/>
              </a:lnSpc>
              <a:spcBef>
                <a:spcPts val="500"/>
              </a:spcBef>
              <a:spcAft>
                <a:spcPts val="0"/>
              </a:spcAft>
              <a:buClr>
                <a:schemeClr val="dk1"/>
              </a:buClr>
              <a:buSzPts val="1799"/>
              <a:buFont typeface="Arial"/>
              <a:buChar char="•"/>
              <a:defRPr sz="1799" b="0" i="0" u="none" strike="noStrike" cap="none">
                <a:solidFill>
                  <a:schemeClr val="dk1"/>
                </a:solidFill>
                <a:latin typeface="Calibri"/>
                <a:ea typeface="Calibri"/>
                <a:cs typeface="Calibri"/>
                <a:sym typeface="Calibri"/>
              </a:defRPr>
            </a:lvl9pPr>
          </a:lstStyle>
          <a:p>
            <a:endParaRPr/>
          </a:p>
        </p:txBody>
      </p:sp>
      <p:sp>
        <p:nvSpPr>
          <p:cNvPr id="87" name="Google Shape;87;g3660e946a5b_0_907"/>
          <p:cNvSpPr txBox="1">
            <a:spLocks noGrp="1"/>
          </p:cNvSpPr>
          <p:nvPr>
            <p:ph type="ftr" idx="11"/>
          </p:nvPr>
        </p:nvSpPr>
        <p:spPr>
          <a:xfrm>
            <a:off x="3281363" y="6356351"/>
            <a:ext cx="3343200" cy="365100"/>
          </a:xfrm>
          <a:prstGeom prst="rect">
            <a:avLst/>
          </a:prstGeom>
          <a:noFill/>
          <a:ln>
            <a:noFill/>
          </a:ln>
        </p:spPr>
        <p:txBody>
          <a:bodyPr spcFirstLastPara="1" wrap="square" lIns="91425" tIns="45700" rIns="91425" bIns="45700" anchor="ctr" anchorCtr="0">
            <a:noAutofit/>
          </a:bodyPr>
          <a:lstStyle>
            <a:lvl1pPr marR="0" lvl="0" algn="ctr" rtl="0">
              <a:lnSpc>
                <a:spcPct val="100000"/>
              </a:lnSpc>
              <a:spcBef>
                <a:spcPts val="0"/>
              </a:spcBef>
              <a:spcAft>
                <a:spcPts val="0"/>
              </a:spcAft>
              <a:buClr>
                <a:srgbClr val="000000"/>
              </a:buClr>
              <a:buSzPts val="1400"/>
              <a:buFont typeface="Arial"/>
              <a:buNone/>
              <a:defRPr sz="1200" b="0" i="0" u="none" strike="noStrike" cap="none">
                <a:solidFill>
                  <a:srgbClr val="888888"/>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9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9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9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9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9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9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9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900" b="0" i="0" u="none" strike="noStrike" cap="none">
                <a:solidFill>
                  <a:schemeClr val="dk1"/>
                </a:solidFill>
                <a:latin typeface="Calibri"/>
                <a:ea typeface="Calibri"/>
                <a:cs typeface="Calibri"/>
                <a:sym typeface="Calibri"/>
              </a:defRPr>
            </a:lvl9pPr>
          </a:lstStyle>
          <a:p>
            <a:endParaRPr/>
          </a:p>
        </p:txBody>
      </p:sp>
      <p:sp>
        <p:nvSpPr>
          <p:cNvPr id="88" name="Google Shape;88;g3660e946a5b_0_907"/>
          <p:cNvSpPr txBox="1">
            <a:spLocks noGrp="1"/>
          </p:cNvSpPr>
          <p:nvPr>
            <p:ph type="sldNum" idx="12"/>
          </p:nvPr>
        </p:nvSpPr>
        <p:spPr>
          <a:xfrm>
            <a:off x="6996112" y="6356351"/>
            <a:ext cx="2229000" cy="365100"/>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 bg1="lt1" tx1="dk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9.png"/><Relationship Id="rId7" Type="http://schemas.openxmlformats.org/officeDocument/2006/relationships/image" Target="../media/image13.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s>
</file>

<file path=ppt/slides/_rels/slide10.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0.xml"/><Relationship Id="rId1" Type="http://schemas.openxmlformats.org/officeDocument/2006/relationships/slideLayout" Target="../slideLayouts/slideLayout6.xml"/><Relationship Id="rId4" Type="http://schemas.openxmlformats.org/officeDocument/2006/relationships/image" Target="../media/image23.jp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hyperlink" Target="http://mbit.io/us-lightmeter-pp" TargetMode="External"/><Relationship Id="rId2" Type="http://schemas.openxmlformats.org/officeDocument/2006/relationships/notesSlide" Target="../notesSlides/notesSlide14.xml"/><Relationship Id="rId1" Type="http://schemas.openxmlformats.org/officeDocument/2006/relationships/slideLayout" Target="../slideLayouts/slideLayout3.xml"/><Relationship Id="rId5" Type="http://schemas.openxmlformats.org/officeDocument/2006/relationships/image" Target="../media/image21.png"/><Relationship Id="rId4" Type="http://schemas.openxmlformats.org/officeDocument/2006/relationships/image" Target="../media/image22.png"/></Relationships>
</file>

<file path=ppt/slides/_rels/slide15.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5.xml"/><Relationship Id="rId1" Type="http://schemas.openxmlformats.org/officeDocument/2006/relationships/slideLayout" Target="../slideLayouts/slideLayout3.xml"/><Relationship Id="rId4" Type="http://schemas.openxmlformats.org/officeDocument/2006/relationships/image" Target="../media/image21.png"/></Relationships>
</file>

<file path=ppt/slides/_rels/slide16.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6.xml"/><Relationship Id="rId1" Type="http://schemas.openxmlformats.org/officeDocument/2006/relationships/slideLayout" Target="../slideLayouts/slideLayout3.xml"/><Relationship Id="rId4" Type="http://schemas.openxmlformats.org/officeDocument/2006/relationships/image" Target="../media/image21.png"/></Relationships>
</file>

<file path=ppt/slides/_rels/slide17.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8.xml"/><Relationship Id="rId1" Type="http://schemas.openxmlformats.org/officeDocument/2006/relationships/slideLayout" Target="../slideLayouts/slideLayout6.xml"/><Relationship Id="rId4" Type="http://schemas.openxmlformats.org/officeDocument/2006/relationships/image" Target="../media/image23.jp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image" Target="../media/image17.png"/><Relationship Id="rId4" Type="http://schemas.openxmlformats.org/officeDocument/2006/relationships/image" Target="../media/image16.png"/></Relationships>
</file>

<file path=ppt/slides/_rels/slide20.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3" Type="http://schemas.openxmlformats.org/officeDocument/2006/relationships/hyperlink" Target="https://makecode.microbit.org/" TargetMode="External"/><Relationship Id="rId2" Type="http://schemas.openxmlformats.org/officeDocument/2006/relationships/notesSlide" Target="../notesSlides/notesSlide22.xml"/><Relationship Id="rId1" Type="http://schemas.openxmlformats.org/officeDocument/2006/relationships/slideLayout" Target="../slideLayouts/slideLayout3.xml"/><Relationship Id="rId4" Type="http://schemas.openxmlformats.org/officeDocument/2006/relationships/image" Target="../media/image21.png"/></Relationships>
</file>

<file path=ppt/slides/_rels/slide23.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3.xml"/><Relationship Id="rId1" Type="http://schemas.openxmlformats.org/officeDocument/2006/relationships/slideLayout" Target="../slideLayouts/slideLayout3.xml"/><Relationship Id="rId5" Type="http://schemas.openxmlformats.org/officeDocument/2006/relationships/image" Target="../media/image21.png"/><Relationship Id="rId4" Type="http://schemas.openxmlformats.org/officeDocument/2006/relationships/image" Target="../media/image25.png"/></Relationships>
</file>

<file path=ppt/slides/_rels/slide24.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4.xml"/><Relationship Id="rId1" Type="http://schemas.openxmlformats.org/officeDocument/2006/relationships/slideLayout" Target="../slideLayouts/slideLayout3.xml"/><Relationship Id="rId6" Type="http://schemas.openxmlformats.org/officeDocument/2006/relationships/image" Target="../media/image21.png"/><Relationship Id="rId5" Type="http://schemas.openxmlformats.org/officeDocument/2006/relationships/image" Target="../media/image28.png"/><Relationship Id="rId4" Type="http://schemas.openxmlformats.org/officeDocument/2006/relationships/image" Target="../media/image27.png"/></Relationships>
</file>

<file path=ppt/slides/_rels/slide25.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5.xml"/><Relationship Id="rId1" Type="http://schemas.openxmlformats.org/officeDocument/2006/relationships/slideLayout" Target="../slideLayouts/slideLayout3.xml"/><Relationship Id="rId6" Type="http://schemas.openxmlformats.org/officeDocument/2006/relationships/image" Target="../media/image21.png"/><Relationship Id="rId5" Type="http://schemas.openxmlformats.org/officeDocument/2006/relationships/image" Target="../media/image31.png"/><Relationship Id="rId4" Type="http://schemas.openxmlformats.org/officeDocument/2006/relationships/image" Target="../media/image30.png"/></Relationships>
</file>

<file path=ppt/slides/_rels/slide26.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26.xml"/><Relationship Id="rId1" Type="http://schemas.openxmlformats.org/officeDocument/2006/relationships/slideLayout" Target="../slideLayouts/slideLayout3.xml"/><Relationship Id="rId6" Type="http://schemas.openxmlformats.org/officeDocument/2006/relationships/image" Target="../media/image21.png"/><Relationship Id="rId5" Type="http://schemas.openxmlformats.org/officeDocument/2006/relationships/image" Target="../media/image34.png"/><Relationship Id="rId4" Type="http://schemas.openxmlformats.org/officeDocument/2006/relationships/image" Target="../media/image33.png"/></Relationships>
</file>

<file path=ppt/slides/_rels/slide27.xml.rels><?xml version="1.0" encoding="UTF-8" standalone="yes"?>
<Relationships xmlns="http://schemas.openxmlformats.org/package/2006/relationships"><Relationship Id="rId3" Type="http://schemas.openxmlformats.org/officeDocument/2006/relationships/image" Target="../media/image35.png"/><Relationship Id="rId7" Type="http://schemas.openxmlformats.org/officeDocument/2006/relationships/image" Target="../media/image21.png"/><Relationship Id="rId2" Type="http://schemas.openxmlformats.org/officeDocument/2006/relationships/notesSlide" Target="../notesSlides/notesSlide27.xml"/><Relationship Id="rId1" Type="http://schemas.openxmlformats.org/officeDocument/2006/relationships/slideLayout" Target="../slideLayouts/slideLayout3.xml"/><Relationship Id="rId6" Type="http://schemas.openxmlformats.org/officeDocument/2006/relationships/image" Target="../media/image38.png"/><Relationship Id="rId5" Type="http://schemas.openxmlformats.org/officeDocument/2006/relationships/image" Target="../media/image37.png"/><Relationship Id="rId4" Type="http://schemas.openxmlformats.org/officeDocument/2006/relationships/image" Target="../media/image36.png"/></Relationships>
</file>

<file path=ppt/slides/_rels/slide28.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28.xml"/><Relationship Id="rId1" Type="http://schemas.openxmlformats.org/officeDocument/2006/relationships/slideLayout" Target="../slideLayouts/slideLayout3.xml"/><Relationship Id="rId5" Type="http://schemas.openxmlformats.org/officeDocument/2006/relationships/image" Target="../media/image21.png"/><Relationship Id="rId4" Type="http://schemas.openxmlformats.org/officeDocument/2006/relationships/image" Target="../media/image40.png"/></Relationships>
</file>

<file path=ppt/slides/_rels/slide29.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9.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30.xml"/><Relationship Id="rId1" Type="http://schemas.openxmlformats.org/officeDocument/2006/relationships/slideLayout" Target="../slideLayouts/slideLayout6.xml"/><Relationship Id="rId4" Type="http://schemas.openxmlformats.org/officeDocument/2006/relationships/image" Target="../media/image23.jpg"/></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4.xml"/></Relationships>
</file>

<file path=ppt/slides/_rels/slide32.xml.rels><?xml version="1.0" encoding="UTF-8" standalone="yes"?>
<Relationships xmlns="http://schemas.openxmlformats.org/package/2006/relationships"><Relationship Id="rId3" Type="http://schemas.openxmlformats.org/officeDocument/2006/relationships/image" Target="../media/image41.jpg"/><Relationship Id="rId2" Type="http://schemas.openxmlformats.org/officeDocument/2006/relationships/notesSlide" Target="../notesSlides/notesSlide32.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1.xml"/></Relationships>
</file>

<file path=ppt/slides/_rels/slide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hyperlink" Target="http://mbit.io/us-lightmeter" TargetMode="External"/><Relationship Id="rId2" Type="http://schemas.openxmlformats.org/officeDocument/2006/relationships/notesSlide" Target="../notesSlides/notesSlide9.xml"/><Relationship Id="rId1" Type="http://schemas.openxmlformats.org/officeDocument/2006/relationships/slideLayout" Target="../slideLayouts/slideLayout3.xml"/><Relationship Id="rId4" Type="http://schemas.openxmlformats.org/officeDocument/2006/relationships/image" Target="../media/image21.png"/></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solidFill>
          <a:srgbClr val="00A000"/>
        </a:solidFill>
        <a:effectLst/>
      </p:bgPr>
    </p:bg>
    <p:spTree>
      <p:nvGrpSpPr>
        <p:cNvPr id="1" name="Shape 111"/>
        <p:cNvGrpSpPr/>
        <p:nvPr/>
      </p:nvGrpSpPr>
      <p:grpSpPr>
        <a:xfrm>
          <a:off x="0" y="0"/>
          <a:ext cx="0" cy="0"/>
          <a:chOff x="0" y="0"/>
          <a:chExt cx="0" cy="0"/>
        </a:xfrm>
      </p:grpSpPr>
      <p:sp>
        <p:nvSpPr>
          <p:cNvPr id="112" name="Google Shape;112;g3660e946a5b_0_2"/>
          <p:cNvSpPr/>
          <p:nvPr/>
        </p:nvSpPr>
        <p:spPr>
          <a:xfrm>
            <a:off x="283800" y="3422425"/>
            <a:ext cx="9233400" cy="2127300"/>
          </a:xfrm>
          <a:prstGeom prst="roundRect">
            <a:avLst>
              <a:gd name="adj" fmla="val 16667"/>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2288"/>
              <a:buFont typeface="Arial"/>
              <a:buNone/>
            </a:pPr>
            <a:endParaRPr sz="2288" b="0" i="0" u="none" strike="noStrike" cap="none">
              <a:solidFill>
                <a:schemeClr val="lt1"/>
              </a:solidFill>
              <a:latin typeface="Calibri"/>
              <a:ea typeface="Calibri"/>
              <a:cs typeface="Calibri"/>
              <a:sym typeface="Calibri"/>
            </a:endParaRPr>
          </a:p>
        </p:txBody>
      </p:sp>
      <p:sp>
        <p:nvSpPr>
          <p:cNvPr id="113" name="Google Shape;113;g3660e946a5b_0_2"/>
          <p:cNvSpPr txBox="1">
            <a:spLocks noGrp="1"/>
          </p:cNvSpPr>
          <p:nvPr>
            <p:ph type="title" idx="4294967295"/>
          </p:nvPr>
        </p:nvSpPr>
        <p:spPr>
          <a:xfrm>
            <a:off x="482075" y="3496750"/>
            <a:ext cx="8735700" cy="654300"/>
          </a:xfrm>
          <a:prstGeom prst="rect">
            <a:avLst/>
          </a:prstGeom>
          <a:noFill/>
          <a:ln>
            <a:noFill/>
          </a:ln>
        </p:spPr>
        <p:txBody>
          <a:bodyPr spcFirstLastPara="1" wrap="square" lIns="99050" tIns="49525" rIns="99050" bIns="49525" anchor="t" anchorCtr="0">
            <a:spAutoFit/>
          </a:bodyPr>
          <a:lstStyle/>
          <a:p>
            <a:pPr marL="0" lvl="0" indent="0" algn="l" rtl="0">
              <a:lnSpc>
                <a:spcPct val="90000"/>
              </a:lnSpc>
              <a:spcBef>
                <a:spcPts val="0"/>
              </a:spcBef>
              <a:spcAft>
                <a:spcPts val="0"/>
              </a:spcAft>
              <a:buClr>
                <a:srgbClr val="00A000"/>
              </a:buClr>
              <a:buSzPts val="2000"/>
              <a:buFont typeface="Arial"/>
              <a:buNone/>
            </a:pPr>
            <a:r>
              <a:rPr lang="en-GB" sz="2000">
                <a:solidFill>
                  <a:srgbClr val="00A000"/>
                </a:solidFill>
                <a:latin typeface="Helvetica Neue"/>
                <a:ea typeface="Helvetica Neue"/>
                <a:cs typeface="Helvetica Neue"/>
                <a:sym typeface="Helvetica Neue"/>
              </a:rPr>
              <a:t>Lo que necesitas:</a:t>
            </a:r>
            <a:endParaRPr/>
          </a:p>
          <a:p>
            <a:pPr marL="0" lvl="0" indent="0" algn="l" rtl="0">
              <a:lnSpc>
                <a:spcPct val="90000"/>
              </a:lnSpc>
              <a:spcBef>
                <a:spcPts val="0"/>
              </a:spcBef>
              <a:spcAft>
                <a:spcPts val="0"/>
              </a:spcAft>
              <a:buClr>
                <a:srgbClr val="00A000"/>
              </a:buClr>
              <a:buSzPts val="2000"/>
              <a:buFont typeface="Arial"/>
              <a:buNone/>
            </a:pPr>
            <a:endParaRPr sz="2000">
              <a:solidFill>
                <a:srgbClr val="00A000"/>
              </a:solidFill>
              <a:latin typeface="Helvetica Neue"/>
              <a:ea typeface="Helvetica Neue"/>
              <a:cs typeface="Helvetica Neue"/>
              <a:sym typeface="Helvetica Neue"/>
            </a:endParaRPr>
          </a:p>
        </p:txBody>
      </p:sp>
      <p:pic>
        <p:nvPicPr>
          <p:cNvPr id="114" name="Google Shape;114;g3660e946a5b_0_2" descr="El logotipo de micro:bit en fuente negra sobre fondo verde."/>
          <p:cNvPicPr preferRelativeResize="0"/>
          <p:nvPr/>
        </p:nvPicPr>
        <p:blipFill rotWithShape="1">
          <a:blip r:embed="rId3">
            <a:alphaModFix/>
          </a:blip>
          <a:srcRect/>
          <a:stretch/>
        </p:blipFill>
        <p:spPr>
          <a:xfrm>
            <a:off x="6413041" y="5737408"/>
            <a:ext cx="3104170" cy="948989"/>
          </a:xfrm>
          <a:prstGeom prst="rect">
            <a:avLst/>
          </a:prstGeom>
          <a:noFill/>
          <a:ln>
            <a:noFill/>
          </a:ln>
        </p:spPr>
      </p:pic>
      <p:sp>
        <p:nvSpPr>
          <p:cNvPr id="115" name="Google Shape;115;g3660e946a5b_0_2"/>
          <p:cNvSpPr txBox="1"/>
          <p:nvPr/>
        </p:nvSpPr>
        <p:spPr>
          <a:xfrm>
            <a:off x="348513" y="6111494"/>
            <a:ext cx="2911800" cy="369291"/>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017"/>
              <a:buFont typeface="Arial"/>
              <a:buNone/>
            </a:pPr>
            <a:r>
              <a:rPr lang="en-GB" sz="1800" b="0" i="0" u="none" strike="noStrike" cap="none">
                <a:solidFill>
                  <a:schemeClr val="lt1"/>
                </a:solidFill>
                <a:latin typeface="Helvetica Neue"/>
                <a:ea typeface="Helvetica Neue"/>
                <a:cs typeface="Helvetica Neue"/>
                <a:sym typeface="Helvetica Neue"/>
              </a:rPr>
              <a:t>Guía del proyecto</a:t>
            </a:r>
            <a:endParaRPr/>
          </a:p>
        </p:txBody>
      </p:sp>
      <p:sp>
        <p:nvSpPr>
          <p:cNvPr id="116" name="Google Shape;116;g3660e946a5b_0_2"/>
          <p:cNvSpPr txBox="1"/>
          <p:nvPr/>
        </p:nvSpPr>
        <p:spPr>
          <a:xfrm>
            <a:off x="283812" y="1352450"/>
            <a:ext cx="9447600" cy="633600"/>
          </a:xfrm>
          <a:prstGeom prst="rect">
            <a:avLst/>
          </a:prstGeom>
          <a:noFill/>
          <a:ln>
            <a:noFill/>
          </a:ln>
        </p:spPr>
        <p:txBody>
          <a:bodyPr spcFirstLastPara="1" wrap="square" lIns="99050" tIns="49525" rIns="99050" bIns="49525" anchor="t" anchorCtr="0">
            <a:spAutoFit/>
          </a:bodyPr>
          <a:lstStyle/>
          <a:p>
            <a:pPr marL="0" marR="0" lvl="0" indent="0" algn="l" rtl="0">
              <a:lnSpc>
                <a:spcPct val="100000"/>
              </a:lnSpc>
              <a:spcBef>
                <a:spcPts val="0"/>
              </a:spcBef>
              <a:spcAft>
                <a:spcPts val="0"/>
              </a:spcAft>
              <a:buClr>
                <a:schemeClr val="lt1"/>
              </a:buClr>
              <a:buSzPts val="3466"/>
              <a:buFont typeface="Arial"/>
              <a:buNone/>
            </a:pPr>
            <a:r>
              <a:rPr lang="en-GB" sz="3466" b="1" i="0" u="none" strike="noStrike" cap="none">
                <a:solidFill>
                  <a:schemeClr val="lt1"/>
                </a:solidFill>
                <a:latin typeface="Arial"/>
                <a:ea typeface="Arial"/>
                <a:cs typeface="Arial"/>
                <a:sym typeface="Arial"/>
              </a:rPr>
              <a:t>Energía renovable con el medidor de energía luminosa</a:t>
            </a:r>
            <a:endParaRPr/>
          </a:p>
        </p:txBody>
      </p:sp>
      <p:grpSp>
        <p:nvGrpSpPr>
          <p:cNvPr id="117" name="Google Shape;117;g3660e946a5b_0_2"/>
          <p:cNvGrpSpPr/>
          <p:nvPr/>
        </p:nvGrpSpPr>
        <p:grpSpPr>
          <a:xfrm>
            <a:off x="173400" y="308100"/>
            <a:ext cx="9233376" cy="719853"/>
            <a:chOff x="1016938" y="-1624396"/>
            <a:chExt cx="2241709" cy="664500"/>
          </a:xfrm>
        </p:grpSpPr>
        <p:sp>
          <p:nvSpPr>
            <p:cNvPr id="118" name="Google Shape;118;g3660e946a5b_0_2"/>
            <p:cNvSpPr/>
            <p:nvPr/>
          </p:nvSpPr>
          <p:spPr>
            <a:xfrm>
              <a:off x="1043748" y="-1624396"/>
              <a:ext cx="2214900" cy="664500"/>
            </a:xfrm>
            <a:prstGeom prst="roundRect">
              <a:avLst>
                <a:gd name="adj" fmla="val 50000"/>
              </a:avLst>
            </a:prstGeom>
            <a:noFill/>
            <a:ln w="8255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2288"/>
                <a:buFont typeface="Arial"/>
                <a:buNone/>
              </a:pPr>
              <a:endParaRPr sz="2288" b="0" i="0" u="none" strike="noStrike" cap="none">
                <a:solidFill>
                  <a:schemeClr val="lt1"/>
                </a:solidFill>
                <a:latin typeface="Calibri"/>
                <a:ea typeface="Calibri"/>
                <a:cs typeface="Calibri"/>
                <a:sym typeface="Calibri"/>
              </a:endParaRPr>
            </a:p>
          </p:txBody>
        </p:sp>
        <p:sp>
          <p:nvSpPr>
            <p:cNvPr id="119" name="Google Shape;119;g3660e946a5b_0_2"/>
            <p:cNvSpPr txBox="1"/>
            <p:nvPr/>
          </p:nvSpPr>
          <p:spPr>
            <a:xfrm>
              <a:off x="1016938" y="-1463614"/>
              <a:ext cx="2241600" cy="405000"/>
            </a:xfrm>
            <a:prstGeom prst="rect">
              <a:avLst/>
            </a:prstGeom>
            <a:noFill/>
            <a:ln>
              <a:noFill/>
            </a:ln>
          </p:spPr>
          <p:txBody>
            <a:bodyPr spcFirstLastPara="1" wrap="square" lIns="99050" tIns="49525" rIns="99050" bIns="49525" anchor="t" anchorCtr="0">
              <a:spAutoFit/>
            </a:bodyPr>
            <a:lstStyle/>
            <a:p>
              <a:pPr marL="0" marR="0" lvl="0" indent="0" algn="ctr" rtl="0">
                <a:lnSpc>
                  <a:spcPct val="100000"/>
                </a:lnSpc>
                <a:spcBef>
                  <a:spcPts val="0"/>
                </a:spcBef>
                <a:spcAft>
                  <a:spcPts val="0"/>
                </a:spcAft>
                <a:buClr>
                  <a:srgbClr val="000000"/>
                </a:buClr>
                <a:buSzPts val="2600"/>
                <a:buFont typeface="Arial"/>
                <a:buNone/>
              </a:pPr>
              <a:r>
                <a:rPr lang="en-GB" sz="2200" b="0" i="0" u="none" strike="noStrike" cap="none">
                  <a:solidFill>
                    <a:schemeClr val="lt1"/>
                  </a:solidFill>
                  <a:latin typeface="Helvetica Neue"/>
                  <a:ea typeface="Helvetica Neue"/>
                  <a:cs typeface="Helvetica Neue"/>
                  <a:sym typeface="Helvetica Neue"/>
                </a:rPr>
                <a:t>Integración de la Informática con las Ciencias Naturales: 4.º curso</a:t>
              </a:r>
              <a:endParaRPr sz="2200"/>
            </a:p>
          </p:txBody>
        </p:sp>
      </p:grpSp>
      <p:pic>
        <p:nvPicPr>
          <p:cNvPr id="120" name="Google Shape;120;g3660e946a5b_0_2" descr="Ilustración de un micro:bit necesario para utilizar este recurso" title="Screenshot 2025-06-03 at 15.50.03.png"/>
          <p:cNvPicPr preferRelativeResize="0"/>
          <p:nvPr/>
        </p:nvPicPr>
        <p:blipFill rotWithShape="1">
          <a:blip r:embed="rId4">
            <a:alphaModFix/>
          </a:blip>
          <a:srcRect/>
          <a:stretch/>
        </p:blipFill>
        <p:spPr>
          <a:xfrm>
            <a:off x="633357" y="4049375"/>
            <a:ext cx="1454443" cy="1311525"/>
          </a:xfrm>
          <a:prstGeom prst="rect">
            <a:avLst/>
          </a:prstGeom>
          <a:noFill/>
          <a:ln>
            <a:noFill/>
          </a:ln>
        </p:spPr>
      </p:pic>
      <p:pic>
        <p:nvPicPr>
          <p:cNvPr id="121" name="Google Shape;121;g3660e946a5b_0_2" descr="Ilustración de un cable USB necesario para descargar código en el micro:bit utilizado en este recurso" title="Screenshot 2025-06-03 at 15.50.11.png"/>
          <p:cNvPicPr preferRelativeResize="0"/>
          <p:nvPr/>
        </p:nvPicPr>
        <p:blipFill rotWithShape="1">
          <a:blip r:embed="rId5">
            <a:alphaModFix/>
          </a:blip>
          <a:srcRect/>
          <a:stretch/>
        </p:blipFill>
        <p:spPr>
          <a:xfrm>
            <a:off x="2344602" y="4033825"/>
            <a:ext cx="882298" cy="1342625"/>
          </a:xfrm>
          <a:prstGeom prst="rect">
            <a:avLst/>
          </a:prstGeom>
          <a:noFill/>
          <a:ln>
            <a:noFill/>
          </a:ln>
        </p:spPr>
      </p:pic>
      <p:sp>
        <p:nvSpPr>
          <p:cNvPr id="122" name="Google Shape;122;g3660e946a5b_0_2" descr="'''"/>
          <p:cNvSpPr/>
          <p:nvPr/>
        </p:nvSpPr>
        <p:spPr>
          <a:xfrm>
            <a:off x="330225" y="5954600"/>
            <a:ext cx="2016000" cy="654300"/>
          </a:xfrm>
          <a:prstGeom prst="roundRect">
            <a:avLst>
              <a:gd name="adj" fmla="val 50000"/>
            </a:avLst>
          </a:prstGeom>
          <a:noFill/>
          <a:ln w="8255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87"/>
              <a:buFont typeface="Arial"/>
              <a:buNone/>
            </a:pPr>
            <a:endParaRPr sz="1887" b="0" i="0" u="none" strike="noStrike" cap="none">
              <a:solidFill>
                <a:schemeClr val="lt1"/>
              </a:solidFill>
              <a:latin typeface="Calibri"/>
              <a:ea typeface="Calibri"/>
              <a:cs typeface="Calibri"/>
              <a:sym typeface="Calibri"/>
            </a:endParaRPr>
          </a:p>
        </p:txBody>
      </p:sp>
      <p:grpSp>
        <p:nvGrpSpPr>
          <p:cNvPr id="123" name="Google Shape;123;g3660e946a5b_0_2"/>
          <p:cNvGrpSpPr/>
          <p:nvPr/>
        </p:nvGrpSpPr>
        <p:grpSpPr>
          <a:xfrm>
            <a:off x="3483692" y="3954630"/>
            <a:ext cx="1243289" cy="1449881"/>
            <a:chOff x="2774754" y="4194251"/>
            <a:chExt cx="1010147" cy="1177999"/>
          </a:xfrm>
        </p:grpSpPr>
        <p:pic>
          <p:nvPicPr>
            <p:cNvPr id="124" name="Google Shape;124;g3660e946a5b_0_2" descr="Illustration of a battery back that is needed to provide power to a micro:bit used with this resource" title="Screenshot 2025-06-03 at 15.50.33.png"/>
            <p:cNvPicPr preferRelativeResize="0"/>
            <p:nvPr/>
          </p:nvPicPr>
          <p:blipFill rotWithShape="1">
            <a:blip r:embed="rId6">
              <a:alphaModFix/>
            </a:blip>
            <a:srcRect/>
            <a:stretch/>
          </p:blipFill>
          <p:spPr>
            <a:xfrm>
              <a:off x="2774754" y="4194251"/>
              <a:ext cx="1010147" cy="1149704"/>
            </a:xfrm>
            <a:prstGeom prst="rect">
              <a:avLst/>
            </a:prstGeom>
            <a:noFill/>
            <a:ln>
              <a:noFill/>
            </a:ln>
          </p:spPr>
        </p:pic>
        <p:sp>
          <p:nvSpPr>
            <p:cNvPr id="125" name="Google Shape;125;g3660e946a5b_0_2"/>
            <p:cNvSpPr txBox="1"/>
            <p:nvPr/>
          </p:nvSpPr>
          <p:spPr>
            <a:xfrm>
              <a:off x="2774800" y="5200650"/>
              <a:ext cx="1010100" cy="171600"/>
            </a:xfrm>
            <a:prstGeom prst="rect">
              <a:avLst/>
            </a:prstGeom>
            <a:solidFill>
              <a:srgbClr val="FFFFFF"/>
            </a:solidFill>
            <a:ln>
              <a:noFill/>
            </a:ln>
          </p:spPr>
          <p:txBody>
            <a:bodyPr spcFirstLastPara="1" wrap="square" lIns="88125" tIns="0" rIns="88125" bIns="88125" anchor="t" anchorCtr="0">
              <a:noAutofit/>
            </a:bodyPr>
            <a:lstStyle/>
            <a:p>
              <a:pPr marL="0" marR="0" lvl="0" indent="0" algn="ctr" rtl="0">
                <a:lnSpc>
                  <a:spcPct val="100000"/>
                </a:lnSpc>
                <a:spcBef>
                  <a:spcPts val="0"/>
                </a:spcBef>
                <a:spcAft>
                  <a:spcPts val="0"/>
                </a:spcAft>
                <a:buClr>
                  <a:srgbClr val="000000"/>
                </a:buClr>
                <a:buSzPts val="939"/>
                <a:buFont typeface="Arial"/>
                <a:buNone/>
              </a:pPr>
              <a:r>
                <a:rPr lang="en-GB" sz="923" b="1">
                  <a:latin typeface="Helvetica Neue"/>
                  <a:ea typeface="Helvetica Neue"/>
                  <a:cs typeface="Helvetica Neue"/>
                  <a:sym typeface="Helvetica Neue"/>
                </a:rPr>
                <a:t>Batería</a:t>
              </a:r>
              <a:endParaRPr sz="923" b="1" i="0" u="none" strike="noStrike" cap="none">
                <a:solidFill>
                  <a:srgbClr val="000000"/>
                </a:solidFill>
                <a:latin typeface="Helvetica Neue"/>
                <a:ea typeface="Helvetica Neue"/>
                <a:cs typeface="Helvetica Neue"/>
                <a:sym typeface="Helvetica Neue"/>
              </a:endParaRPr>
            </a:p>
          </p:txBody>
        </p:sp>
      </p:grpSp>
      <p:grpSp>
        <p:nvGrpSpPr>
          <p:cNvPr id="126" name="Google Shape;126;g3660e946a5b_0_2"/>
          <p:cNvGrpSpPr/>
          <p:nvPr/>
        </p:nvGrpSpPr>
        <p:grpSpPr>
          <a:xfrm>
            <a:off x="4888636" y="4100717"/>
            <a:ext cx="1722144" cy="1415055"/>
            <a:chOff x="3916243" y="4367216"/>
            <a:chExt cx="1399207" cy="1149703"/>
          </a:xfrm>
        </p:grpSpPr>
        <p:pic>
          <p:nvPicPr>
            <p:cNvPr id="127" name="Google Shape;127;g3660e946a5b_0_2" title="computer with usb.png"/>
            <p:cNvPicPr preferRelativeResize="0"/>
            <p:nvPr/>
          </p:nvPicPr>
          <p:blipFill rotWithShape="1">
            <a:blip r:embed="rId7">
              <a:alphaModFix/>
            </a:blip>
            <a:srcRect/>
            <a:stretch/>
          </p:blipFill>
          <p:spPr>
            <a:xfrm>
              <a:off x="3916243" y="4367216"/>
              <a:ext cx="1399127" cy="1149703"/>
            </a:xfrm>
            <a:prstGeom prst="rect">
              <a:avLst/>
            </a:prstGeom>
            <a:noFill/>
            <a:ln>
              <a:noFill/>
            </a:ln>
          </p:spPr>
        </p:pic>
        <p:sp>
          <p:nvSpPr>
            <p:cNvPr id="128" name="Google Shape;128;g3660e946a5b_0_2"/>
            <p:cNvSpPr txBox="1"/>
            <p:nvPr/>
          </p:nvSpPr>
          <p:spPr>
            <a:xfrm>
              <a:off x="3916250" y="5200650"/>
              <a:ext cx="1399200" cy="316200"/>
            </a:xfrm>
            <a:prstGeom prst="rect">
              <a:avLst/>
            </a:prstGeom>
            <a:solidFill>
              <a:srgbClr val="FFFFFF"/>
            </a:solidFill>
            <a:ln>
              <a:noFill/>
            </a:ln>
          </p:spPr>
          <p:txBody>
            <a:bodyPr spcFirstLastPara="1" wrap="square" lIns="88125" tIns="0" rIns="88125" bIns="88125" anchor="t" anchorCtr="0">
              <a:noAutofit/>
            </a:bodyPr>
            <a:lstStyle/>
            <a:p>
              <a:pPr marL="0" marR="0" lvl="0" indent="0" algn="l" rtl="0">
                <a:lnSpc>
                  <a:spcPct val="100000"/>
                </a:lnSpc>
                <a:spcBef>
                  <a:spcPts val="0"/>
                </a:spcBef>
                <a:spcAft>
                  <a:spcPts val="0"/>
                </a:spcAft>
                <a:buClr>
                  <a:srgbClr val="000000"/>
                </a:buClr>
                <a:buSzPts val="939"/>
                <a:buFont typeface="Arial"/>
                <a:buNone/>
              </a:pPr>
              <a:r>
                <a:rPr lang="en-GB" sz="923" b="1">
                  <a:latin typeface="Helvetica Neue"/>
                  <a:ea typeface="Helvetica Neue"/>
                  <a:cs typeface="Helvetica Neue"/>
                  <a:sym typeface="Helvetica Neue"/>
                </a:rPr>
                <a:t>Computadora </a:t>
              </a:r>
              <a:endParaRPr sz="923" b="1">
                <a:latin typeface="Helvetica Neue"/>
                <a:ea typeface="Helvetica Neue"/>
                <a:cs typeface="Helvetica Neue"/>
                <a:sym typeface="Helvetica Neue"/>
              </a:endParaRPr>
            </a:p>
            <a:p>
              <a:pPr marL="0" marR="0" lvl="0" indent="0" algn="l" rtl="0">
                <a:lnSpc>
                  <a:spcPct val="100000"/>
                </a:lnSpc>
                <a:spcBef>
                  <a:spcPts val="0"/>
                </a:spcBef>
                <a:spcAft>
                  <a:spcPts val="0"/>
                </a:spcAft>
                <a:buClr>
                  <a:srgbClr val="000000"/>
                </a:buClr>
                <a:buSzPts val="939"/>
                <a:buFont typeface="Arial"/>
                <a:buNone/>
              </a:pPr>
              <a:r>
                <a:rPr lang="en-GB" sz="923">
                  <a:latin typeface="Helvetica Neue"/>
                  <a:ea typeface="Helvetica Neue"/>
                  <a:cs typeface="Helvetica Neue"/>
                  <a:sym typeface="Helvetica Neue"/>
                </a:rPr>
                <a:t>con USB</a:t>
              </a:r>
              <a:endParaRPr sz="923" i="0" u="none" strike="noStrike" cap="none">
                <a:solidFill>
                  <a:srgbClr val="000000"/>
                </a:solidFill>
                <a:latin typeface="Helvetica Neue"/>
                <a:ea typeface="Helvetica Neue"/>
                <a:cs typeface="Helvetica Neue"/>
                <a:sym typeface="Helvetica Neue"/>
              </a:endParaRPr>
            </a:p>
          </p:txBody>
        </p:sp>
      </p:grpSp>
      <p:grpSp>
        <p:nvGrpSpPr>
          <p:cNvPr id="129" name="Google Shape;129;g3660e946a5b_0_2"/>
          <p:cNvGrpSpPr/>
          <p:nvPr/>
        </p:nvGrpSpPr>
        <p:grpSpPr>
          <a:xfrm>
            <a:off x="6766477" y="4094044"/>
            <a:ext cx="1733951" cy="1428413"/>
            <a:chOff x="5437125" y="4361794"/>
            <a:chExt cx="1408800" cy="1160556"/>
          </a:xfrm>
        </p:grpSpPr>
        <p:pic>
          <p:nvPicPr>
            <p:cNvPr id="130" name="Google Shape;130;g3660e946a5b_0_2" title="tablet with bluetooth.png"/>
            <p:cNvPicPr preferRelativeResize="0"/>
            <p:nvPr/>
          </p:nvPicPr>
          <p:blipFill rotWithShape="1">
            <a:blip r:embed="rId8">
              <a:alphaModFix/>
            </a:blip>
            <a:srcRect/>
            <a:stretch/>
          </p:blipFill>
          <p:spPr>
            <a:xfrm>
              <a:off x="5446722" y="4361794"/>
              <a:ext cx="1399124" cy="1160556"/>
            </a:xfrm>
            <a:prstGeom prst="rect">
              <a:avLst/>
            </a:prstGeom>
            <a:noFill/>
            <a:ln>
              <a:noFill/>
            </a:ln>
          </p:spPr>
        </p:pic>
        <p:sp>
          <p:nvSpPr>
            <p:cNvPr id="131" name="Google Shape;131;g3660e946a5b_0_2"/>
            <p:cNvSpPr txBox="1"/>
            <p:nvPr/>
          </p:nvSpPr>
          <p:spPr>
            <a:xfrm>
              <a:off x="5437125" y="5200650"/>
              <a:ext cx="1408800" cy="316200"/>
            </a:xfrm>
            <a:prstGeom prst="rect">
              <a:avLst/>
            </a:prstGeom>
            <a:solidFill>
              <a:srgbClr val="FFFFFF"/>
            </a:solidFill>
            <a:ln>
              <a:noFill/>
            </a:ln>
          </p:spPr>
          <p:txBody>
            <a:bodyPr spcFirstLastPara="1" wrap="square" lIns="88125" tIns="0" rIns="88125" bIns="88125" anchor="t" anchorCtr="0">
              <a:noAutofit/>
            </a:bodyPr>
            <a:lstStyle/>
            <a:p>
              <a:pPr marL="0" marR="0" lvl="0" indent="0" algn="l" rtl="0">
                <a:lnSpc>
                  <a:spcPct val="100000"/>
                </a:lnSpc>
                <a:spcBef>
                  <a:spcPts val="0"/>
                </a:spcBef>
                <a:spcAft>
                  <a:spcPts val="0"/>
                </a:spcAft>
                <a:buClr>
                  <a:srgbClr val="000000"/>
                </a:buClr>
                <a:buSzPts val="939"/>
                <a:buFont typeface="Arial"/>
                <a:buNone/>
              </a:pPr>
              <a:r>
                <a:rPr lang="en-GB" sz="923" b="1">
                  <a:latin typeface="Helvetica Neue"/>
                  <a:ea typeface="Helvetica Neue"/>
                  <a:cs typeface="Helvetica Neue"/>
                  <a:sym typeface="Helvetica Neue"/>
                </a:rPr>
                <a:t>Tablet </a:t>
              </a:r>
              <a:endParaRPr sz="923" b="1">
                <a:latin typeface="Helvetica Neue"/>
                <a:ea typeface="Helvetica Neue"/>
                <a:cs typeface="Helvetica Neue"/>
                <a:sym typeface="Helvetica Neue"/>
              </a:endParaRPr>
            </a:p>
            <a:p>
              <a:pPr marL="0" marR="0" lvl="0" indent="0" algn="l" rtl="0">
                <a:lnSpc>
                  <a:spcPct val="100000"/>
                </a:lnSpc>
                <a:spcBef>
                  <a:spcPts val="0"/>
                </a:spcBef>
                <a:spcAft>
                  <a:spcPts val="0"/>
                </a:spcAft>
                <a:buClr>
                  <a:srgbClr val="000000"/>
                </a:buClr>
                <a:buSzPts val="939"/>
                <a:buFont typeface="Arial"/>
                <a:buNone/>
              </a:pPr>
              <a:r>
                <a:rPr lang="en-GB" sz="923">
                  <a:latin typeface="Helvetica Neue"/>
                  <a:ea typeface="Helvetica Neue"/>
                  <a:cs typeface="Helvetica Neue"/>
                  <a:sym typeface="Helvetica Neue"/>
                </a:rPr>
                <a:t>con Bluetooth</a:t>
              </a:r>
              <a:endParaRPr sz="923" i="0" u="none" strike="noStrike" cap="none">
                <a:solidFill>
                  <a:srgbClr val="000000"/>
                </a:solidFill>
                <a:latin typeface="Helvetica Neue"/>
                <a:ea typeface="Helvetica Neue"/>
                <a:cs typeface="Helvetica Neue"/>
                <a:sym typeface="Helvetica Neue"/>
              </a:endParaRPr>
            </a:p>
          </p:txBody>
        </p:sp>
      </p:gr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20"/>
        <p:cNvGrpSpPr/>
        <p:nvPr/>
      </p:nvGrpSpPr>
      <p:grpSpPr>
        <a:xfrm>
          <a:off x="0" y="0"/>
          <a:ext cx="0" cy="0"/>
          <a:chOff x="0" y="0"/>
          <a:chExt cx="0" cy="0"/>
        </a:xfrm>
      </p:grpSpPr>
      <p:sp>
        <p:nvSpPr>
          <p:cNvPr id="221" name="Google Shape;221;g36a8318e182_0_12"/>
          <p:cNvSpPr txBox="1">
            <a:spLocks noGrp="1"/>
          </p:cNvSpPr>
          <p:nvPr>
            <p:ph type="title"/>
          </p:nvPr>
        </p:nvSpPr>
        <p:spPr>
          <a:xfrm>
            <a:off x="681037" y="456073"/>
            <a:ext cx="85440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600">
                <a:solidFill>
                  <a:srgbClr val="2993D6"/>
                </a:solidFill>
              </a:rPr>
              <a:t>Ligero 🌶️ Detalles del código</a:t>
            </a:r>
            <a:endParaRPr/>
          </a:p>
        </p:txBody>
      </p:sp>
      <p:sp>
        <p:nvSpPr>
          <p:cNvPr id="222" name="Google Shape;222;g36a8318e182_0_12"/>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900"/>
              <a:buNone/>
            </a:pPr>
            <a:r>
              <a:rPr lang="en-GB"/>
              <a:t>Página </a:t>
            </a:r>
            <a:fld id="{00000000-1234-1234-1234-123412341234}" type="slidenum">
              <a:rPr lang="en-GB"/>
              <a:t>10</a:t>
            </a:fld>
            <a:endParaRPr/>
          </a:p>
        </p:txBody>
      </p:sp>
      <p:sp>
        <p:nvSpPr>
          <p:cNvPr id="223" name="Google Shape;223;g36a8318e182_0_12"/>
          <p:cNvSpPr txBox="1">
            <a:spLocks noGrp="1"/>
          </p:cNvSpPr>
          <p:nvPr>
            <p:ph type="body" idx="1"/>
          </p:nvPr>
        </p:nvSpPr>
        <p:spPr>
          <a:xfrm>
            <a:off x="681025" y="1395975"/>
            <a:ext cx="8836200" cy="365100"/>
          </a:xfrm>
          <a:prstGeom prst="rect">
            <a:avLst/>
          </a:prstGeom>
          <a:noFill/>
          <a:ln>
            <a:noFill/>
          </a:ln>
        </p:spPr>
        <p:txBody>
          <a:bodyPr spcFirstLastPara="1" wrap="square" lIns="91425" tIns="45700" rIns="91425" bIns="45700" anchor="t" anchorCtr="0">
            <a:normAutofit/>
          </a:bodyPr>
          <a:lstStyle/>
          <a:p>
            <a:pPr marL="0" marR="0" lvl="0" indent="0" algn="l" rtl="0">
              <a:lnSpc>
                <a:spcPct val="110000"/>
              </a:lnSpc>
              <a:spcBef>
                <a:spcPts val="1300"/>
              </a:spcBef>
              <a:spcAft>
                <a:spcPts val="0"/>
              </a:spcAft>
              <a:buSzPts val="1800"/>
              <a:buNone/>
            </a:pPr>
            <a:r>
              <a:rPr lang="en-GB" sz="1600"/>
              <a:t>Este proyecto mide el nivel de luz desde 0 (más oscuro) hasta 255 (más brillante). </a:t>
            </a:r>
            <a:endParaRPr/>
          </a:p>
        </p:txBody>
      </p:sp>
      <p:sp>
        <p:nvSpPr>
          <p:cNvPr id="224" name="Google Shape;224;g36a8318e182_0_12"/>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1" i="0" u="none" strike="noStrike" cap="none">
                <a:solidFill>
                  <a:srgbClr val="2A92D6"/>
                </a:solidFill>
                <a:latin typeface="Helvetica Neue"/>
                <a:ea typeface="Helvetica Neue"/>
                <a:cs typeface="Helvetica Neue"/>
                <a:sym typeface="Helvetica Neue"/>
              </a:rPr>
              <a:t>Ligero 🌶️ </a:t>
            </a:r>
            <a:r>
              <a:rPr lang="en-GB" sz="1150" b="0" i="0" u="none" strike="noStrike" cap="none">
                <a:solidFill>
                  <a:srgbClr val="888888"/>
                </a:solidFill>
                <a:latin typeface="Helvetica Neue"/>
                <a:ea typeface="Helvetica Neue"/>
                <a:cs typeface="Helvetica Neue"/>
                <a:sym typeface="Helvetica Neue"/>
              </a:rPr>
              <a:t>- Medio - Picante</a:t>
            </a:r>
            <a:endParaRPr/>
          </a:p>
        </p:txBody>
      </p:sp>
      <p:sp>
        <p:nvSpPr>
          <p:cNvPr id="225" name="Google Shape;225;g36a8318e182_0_12"/>
          <p:cNvSpPr/>
          <p:nvPr/>
        </p:nvSpPr>
        <p:spPr>
          <a:xfrm>
            <a:off x="438725" y="1924300"/>
            <a:ext cx="2788200" cy="4356600"/>
          </a:xfrm>
          <a:prstGeom prst="roundRect">
            <a:avLst>
              <a:gd name="adj" fmla="val 16667"/>
            </a:avLst>
          </a:prstGeom>
          <a:noFill/>
          <a:ln w="19050" cap="flat" cmpd="sng">
            <a:solidFill>
              <a:srgbClr val="2A92D6"/>
            </a:solidFill>
            <a:prstDash val="solid"/>
            <a:round/>
            <a:headEnd type="none" w="sm" len="sm"/>
            <a:tailEnd type="none" w="sm" len="sm"/>
          </a:ln>
        </p:spPr>
        <p:txBody>
          <a:bodyPr spcFirstLastPara="1" wrap="square" lIns="91425" tIns="91425" rIns="91425" bIns="91425" anchor="b" anchorCtr="0">
            <a:noAutofit/>
          </a:bodyPr>
          <a:lstStyle/>
          <a:p>
            <a:pPr marL="0" marR="0" lvl="0" indent="0" algn="l" rtl="0">
              <a:lnSpc>
                <a:spcPct val="110000"/>
              </a:lnSpc>
              <a:spcBef>
                <a:spcPts val="1300"/>
              </a:spcBef>
              <a:spcAft>
                <a:spcPts val="0"/>
              </a:spcAft>
              <a:buClr>
                <a:srgbClr val="000000"/>
              </a:buClr>
              <a:buSzPts val="1500"/>
              <a:buFont typeface="Arial"/>
              <a:buNone/>
            </a:pPr>
            <a:r>
              <a:rPr lang="en-GB" sz="1400" b="0" i="0" u="none" strike="noStrike" cap="none">
                <a:solidFill>
                  <a:schemeClr val="dk1"/>
                </a:solidFill>
                <a:latin typeface="Helvetica Neue"/>
                <a:ea typeface="Helvetica Neue"/>
                <a:cs typeface="Helvetica Neue"/>
                <a:sym typeface="Helvetica Neue"/>
              </a:rPr>
              <a:t>Al inicio del programa, la pantalla LED muestra «M» para indicar que el micro:bit está listo para medir los niveles de luz, almacena la medición inicial de luz en la variable «lectura» y hace una pausa de 100 ms antes de que se pueda realizar otra entrada.</a:t>
            </a:r>
            <a:endParaRPr/>
          </a:p>
        </p:txBody>
      </p:sp>
      <p:sp>
        <p:nvSpPr>
          <p:cNvPr id="226" name="Google Shape;226;g36a8318e182_0_12"/>
          <p:cNvSpPr/>
          <p:nvPr/>
        </p:nvSpPr>
        <p:spPr>
          <a:xfrm>
            <a:off x="3362550" y="1924300"/>
            <a:ext cx="3344700" cy="4388400"/>
          </a:xfrm>
          <a:prstGeom prst="roundRect">
            <a:avLst>
              <a:gd name="adj" fmla="val 16667"/>
            </a:avLst>
          </a:prstGeom>
          <a:noFill/>
          <a:ln w="19050" cap="flat" cmpd="sng">
            <a:solidFill>
              <a:srgbClr val="2A92D6"/>
            </a:solidFill>
            <a:prstDash val="solid"/>
            <a:round/>
            <a:headEnd type="none" w="sm" len="sm"/>
            <a:tailEnd type="none" w="sm" len="sm"/>
          </a:ln>
        </p:spPr>
        <p:txBody>
          <a:bodyPr spcFirstLastPara="1" wrap="square" lIns="91425" tIns="91425" rIns="91425" bIns="91425" anchor="b" anchorCtr="0">
            <a:noAutofit/>
          </a:bodyPr>
          <a:lstStyle/>
          <a:p>
            <a:pPr marL="0" marR="0" lvl="0" indent="0" algn="l" rtl="0">
              <a:lnSpc>
                <a:spcPct val="110000"/>
              </a:lnSpc>
              <a:spcBef>
                <a:spcPts val="1300"/>
              </a:spcBef>
              <a:spcAft>
                <a:spcPts val="0"/>
              </a:spcAft>
              <a:buClr>
                <a:srgbClr val="000000"/>
              </a:buClr>
              <a:buSzPts val="1500"/>
              <a:buFont typeface="Arial"/>
              <a:buNone/>
            </a:pPr>
            <a:r>
              <a:rPr lang="en-GB" sz="1400" b="0" i="0" u="none" strike="noStrike" cap="none">
                <a:solidFill>
                  <a:schemeClr val="dk1"/>
                </a:solidFill>
                <a:latin typeface="Helvetica Neue"/>
                <a:ea typeface="Helvetica Neue"/>
                <a:cs typeface="Helvetica Neue"/>
                <a:sym typeface="Helvetica Neue"/>
              </a:rPr>
              <a:t>Al presionar el botón A se mide el nivel de luz y se almacena en la variable «lectura». La pantalla led muestra una animación para indicar que se ha realizado una medición y, a continuación, espera medio segundo (500 ms) antes de mostrar «M» de medición.</a:t>
            </a:r>
            <a:endParaRPr/>
          </a:p>
        </p:txBody>
      </p:sp>
      <p:pic>
        <p:nvPicPr>
          <p:cNvPr id="227" name="Google Shape;227;g36a8318e182_0_12" descr="Código basado en bloques para que un micro:bit muestre una «M» como señal de que está listo para medir el nivel de luz, almacene el nivel de luz inicial medido en la variable «lectura» y haga una pausa antes de que se pueda producir otra entrada al inicio del programa." title="microbit-screenshot (28).png"/>
          <p:cNvPicPr preferRelativeResize="0"/>
          <p:nvPr/>
        </p:nvPicPr>
        <p:blipFill rotWithShape="1">
          <a:blip r:embed="rId3">
            <a:alphaModFix/>
          </a:blip>
          <a:srcRect r="64887" b="32120"/>
          <a:stretch/>
        </p:blipFill>
        <p:spPr>
          <a:xfrm>
            <a:off x="811549" y="2082825"/>
            <a:ext cx="2185103" cy="1499625"/>
          </a:xfrm>
          <a:prstGeom prst="rect">
            <a:avLst/>
          </a:prstGeom>
          <a:noFill/>
          <a:ln>
            <a:noFill/>
          </a:ln>
        </p:spPr>
      </p:pic>
      <p:pic>
        <p:nvPicPr>
          <p:cNvPr id="228" name="Google Shape;228;g36a8318e182_0_12" descr="Código basado en bloques para el botón A presionado en un micro:bit para almacenar el nivel de luz medido en la variable «lectura», mostrar una animación para indicar que se ha guardado una medición, hacer una pausa y mostrar «M» como señal de que está listo para medir un nivel de luz." title="microbit-screenshot (28).png"/>
          <p:cNvPicPr preferRelativeResize="0"/>
          <p:nvPr/>
        </p:nvPicPr>
        <p:blipFill rotWithShape="1">
          <a:blip r:embed="rId3">
            <a:alphaModFix/>
          </a:blip>
          <a:srcRect l="35185" r="28816"/>
          <a:stretch/>
        </p:blipFill>
        <p:spPr>
          <a:xfrm>
            <a:off x="4015750" y="2015300"/>
            <a:ext cx="2038287" cy="2010180"/>
          </a:xfrm>
          <a:prstGeom prst="rect">
            <a:avLst/>
          </a:prstGeom>
          <a:noFill/>
          <a:ln>
            <a:noFill/>
          </a:ln>
        </p:spPr>
      </p:pic>
      <p:sp>
        <p:nvSpPr>
          <p:cNvPr id="229" name="Google Shape;229;g36a8318e182_0_12"/>
          <p:cNvSpPr/>
          <p:nvPr/>
        </p:nvSpPr>
        <p:spPr>
          <a:xfrm>
            <a:off x="6842875" y="1924275"/>
            <a:ext cx="2734800" cy="4388400"/>
          </a:xfrm>
          <a:prstGeom prst="roundRect">
            <a:avLst>
              <a:gd name="adj" fmla="val 16667"/>
            </a:avLst>
          </a:prstGeom>
          <a:noFill/>
          <a:ln w="19050" cap="flat" cmpd="sng">
            <a:solidFill>
              <a:srgbClr val="2A92D6"/>
            </a:solidFill>
            <a:prstDash val="solid"/>
            <a:round/>
            <a:headEnd type="none" w="sm" len="sm"/>
            <a:tailEnd type="none" w="sm" len="sm"/>
          </a:ln>
        </p:spPr>
        <p:txBody>
          <a:bodyPr spcFirstLastPara="1" wrap="square" lIns="91425" tIns="91425" rIns="91425" bIns="91425" anchor="b" anchorCtr="0">
            <a:noAutofit/>
          </a:bodyPr>
          <a:lstStyle/>
          <a:p>
            <a:pPr marL="0" marR="0" lvl="0" indent="0" algn="l" rtl="0">
              <a:lnSpc>
                <a:spcPct val="110000"/>
              </a:lnSpc>
              <a:spcBef>
                <a:spcPts val="1300"/>
              </a:spcBef>
              <a:spcAft>
                <a:spcPts val="0"/>
              </a:spcAft>
              <a:buClr>
                <a:srgbClr val="000000"/>
              </a:buClr>
              <a:buSzPts val="1500"/>
              <a:buFont typeface="Arial"/>
              <a:buNone/>
            </a:pPr>
            <a:r>
              <a:rPr lang="en-GB" sz="1400" b="0" i="0" u="none" strike="noStrike" cap="none">
                <a:solidFill>
                  <a:schemeClr val="dk1"/>
                </a:solidFill>
                <a:latin typeface="Helvetica Neue"/>
                <a:ea typeface="Helvetica Neue"/>
                <a:cs typeface="Helvetica Neue"/>
                <a:sym typeface="Helvetica Neue"/>
              </a:rPr>
              <a:t>Al presionar el botón B, se borrará la pantalla, se mostrará el nivel de luz almacenado en la variable «lectura» en la pantalla led y se esperará medio segundo (500 ms) antes de mostrar «M» en la pantalla led.</a:t>
            </a:r>
            <a:endParaRPr/>
          </a:p>
        </p:txBody>
      </p:sp>
      <p:pic>
        <p:nvPicPr>
          <p:cNvPr id="230" name="Google Shape;230;g36a8318e182_0_12" descr="Código basado en bloques para el botón B presionado en un micro:bit para borrar la pantalla, mostrar el nivel de luz almacenado en la variable «lectura», pausar y mostrar «M» como señal de que está listo para medir un nivel de luz." title="microbit-screenshot (28).png"/>
          <p:cNvPicPr preferRelativeResize="0"/>
          <p:nvPr/>
        </p:nvPicPr>
        <p:blipFill rotWithShape="1">
          <a:blip r:embed="rId3">
            <a:alphaModFix/>
          </a:blip>
          <a:srcRect l="72740" b="18672"/>
          <a:stretch/>
        </p:blipFill>
        <p:spPr>
          <a:xfrm>
            <a:off x="7325075" y="2082825"/>
            <a:ext cx="1770424" cy="1875126"/>
          </a:xfrm>
          <a:prstGeom prst="rect">
            <a:avLst/>
          </a:prstGeom>
          <a:noFill/>
          <a:ln>
            <a:noFill/>
          </a:ln>
        </p:spPr>
      </p:pic>
      <p:pic>
        <p:nvPicPr>
          <p:cNvPr id="231" name="Google Shape;231;g36a8318e182_0_12" descr="decorativo" title="Inspired_green@4x-100 (1).jpg"/>
          <p:cNvPicPr preferRelativeResize="0"/>
          <p:nvPr/>
        </p:nvPicPr>
        <p:blipFill rotWithShape="1">
          <a:blip r:embed="rId4">
            <a:alphaModFix/>
          </a:blip>
          <a:srcRect/>
          <a:stretch/>
        </p:blipFill>
        <p:spPr>
          <a:xfrm>
            <a:off x="8196350" y="300263"/>
            <a:ext cx="899150" cy="1223027"/>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35"/>
        <p:cNvGrpSpPr/>
        <p:nvPr/>
      </p:nvGrpSpPr>
      <p:grpSpPr>
        <a:xfrm>
          <a:off x="0" y="0"/>
          <a:ext cx="0" cy="0"/>
          <a:chOff x="0" y="0"/>
          <a:chExt cx="0" cy="0"/>
        </a:xfrm>
      </p:grpSpPr>
      <p:sp>
        <p:nvSpPr>
          <p:cNvPr id="236" name="Google Shape;236;g3660e946a5b_0_428"/>
          <p:cNvSpPr txBox="1">
            <a:spLocks noGrp="1"/>
          </p:cNvSpPr>
          <p:nvPr>
            <p:ph type="body" idx="1"/>
          </p:nvPr>
        </p:nvSpPr>
        <p:spPr>
          <a:xfrm>
            <a:off x="2276389" y="2669745"/>
            <a:ext cx="5353200" cy="1518600"/>
          </a:xfrm>
          <a:prstGeom prst="rect">
            <a:avLst/>
          </a:prstGeom>
          <a:noFill/>
          <a:ln>
            <a:noFill/>
          </a:ln>
        </p:spPr>
        <p:txBody>
          <a:bodyPr spcFirstLastPara="1" wrap="square" lIns="91425" tIns="45700" rIns="91425" bIns="45700" anchor="ctr" anchorCtr="0">
            <a:normAutofit/>
          </a:bodyPr>
          <a:lstStyle/>
          <a:p>
            <a:pPr marL="0" lvl="0" indent="0" algn="ctr" rtl="0">
              <a:lnSpc>
                <a:spcPct val="110000"/>
              </a:lnSpc>
              <a:spcBef>
                <a:spcPts val="0"/>
              </a:spcBef>
              <a:spcAft>
                <a:spcPts val="0"/>
              </a:spcAft>
              <a:buSzPts val="4999"/>
              <a:buNone/>
            </a:pPr>
            <a:r>
              <a:rPr lang="en-GB"/>
              <a:t>Medio</a:t>
            </a:r>
            <a:endParaRPr/>
          </a:p>
        </p:txBody>
      </p:sp>
      <p:sp>
        <p:nvSpPr>
          <p:cNvPr id="237" name="Google Shape;237;g3660e946a5b_0_428"/>
          <p:cNvSpPr txBox="1">
            <a:spLocks noGrp="1"/>
          </p:cNvSpPr>
          <p:nvPr>
            <p:ph type="sldNum" idx="12"/>
          </p:nvPr>
        </p:nvSpPr>
        <p:spPr>
          <a:xfrm>
            <a:off x="7101729" y="6125009"/>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GB"/>
              <a:t>11</a:t>
            </a:fld>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41"/>
        <p:cNvGrpSpPr/>
        <p:nvPr/>
      </p:nvGrpSpPr>
      <p:grpSpPr>
        <a:xfrm>
          <a:off x="0" y="0"/>
          <a:ext cx="0" cy="0"/>
          <a:chOff x="0" y="0"/>
          <a:chExt cx="0" cy="0"/>
        </a:xfrm>
      </p:grpSpPr>
      <p:sp>
        <p:nvSpPr>
          <p:cNvPr id="242" name="Google Shape;242;g35fa30c4f18_0_63"/>
          <p:cNvSpPr txBox="1">
            <a:spLocks noGrp="1"/>
          </p:cNvSpPr>
          <p:nvPr>
            <p:ph type="title"/>
          </p:nvPr>
        </p:nvSpPr>
        <p:spPr>
          <a:xfrm>
            <a:off x="681037" y="456073"/>
            <a:ext cx="85440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600">
                <a:solidFill>
                  <a:srgbClr val="6C4BC1"/>
                </a:solidFill>
              </a:rPr>
              <a:t>Medio 🌶️🌶️ Introducción 1</a:t>
            </a:r>
            <a:endParaRPr/>
          </a:p>
        </p:txBody>
      </p:sp>
      <p:sp>
        <p:nvSpPr>
          <p:cNvPr id="243" name="Google Shape;243;g35fa30c4f18_0_63"/>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900"/>
              <a:buNone/>
            </a:pPr>
            <a:r>
              <a:rPr lang="en-GB"/>
              <a:t>Página </a:t>
            </a:r>
            <a:fld id="{00000000-1234-1234-1234-123412341234}" type="slidenum">
              <a:rPr lang="en-GB"/>
              <a:t>12</a:t>
            </a:fld>
            <a:endParaRPr/>
          </a:p>
        </p:txBody>
      </p:sp>
      <p:sp>
        <p:nvSpPr>
          <p:cNvPr id="244" name="Google Shape;244;g35fa30c4f18_0_63"/>
          <p:cNvSpPr txBox="1">
            <a:spLocks noGrp="1"/>
          </p:cNvSpPr>
          <p:nvPr>
            <p:ph type="body" idx="1"/>
          </p:nvPr>
        </p:nvSpPr>
        <p:spPr>
          <a:xfrm>
            <a:off x="681025" y="1548375"/>
            <a:ext cx="8603100" cy="4808100"/>
          </a:xfrm>
          <a:prstGeom prst="rect">
            <a:avLst/>
          </a:prstGeom>
          <a:noFill/>
          <a:ln>
            <a:noFill/>
          </a:ln>
        </p:spPr>
        <p:txBody>
          <a:bodyPr spcFirstLastPara="1" wrap="square" lIns="91425" tIns="45700" rIns="91425" bIns="45700" anchor="t" anchorCtr="0">
            <a:normAutofit/>
          </a:bodyPr>
          <a:lstStyle/>
          <a:p>
            <a:pPr marL="457200" lvl="0" indent="-342900" algn="l" rtl="0">
              <a:lnSpc>
                <a:spcPct val="110000"/>
              </a:lnSpc>
              <a:spcBef>
                <a:spcPts val="1300"/>
              </a:spcBef>
              <a:spcAft>
                <a:spcPts val="0"/>
              </a:spcAft>
              <a:buClr>
                <a:srgbClr val="6C4BC1"/>
              </a:buClr>
              <a:buSzPts val="1800"/>
              <a:buChar char="•"/>
            </a:pPr>
            <a:r>
              <a:rPr lang="en-GB" sz="1800"/>
              <a:t>Los alumnos abren un </a:t>
            </a:r>
            <a:r>
              <a:rPr lang="en-GB" sz="1800" b="1"/>
              <a:t>proyecto inicial</a:t>
            </a:r>
            <a:r>
              <a:rPr lang="en-GB" sz="1800"/>
              <a:t> que contiene todos los bloques que necesitan para realizar el proyecto. </a:t>
            </a:r>
            <a:endParaRPr/>
          </a:p>
          <a:p>
            <a:pPr marL="0" lvl="0" indent="0" algn="l" rtl="0">
              <a:lnSpc>
                <a:spcPct val="110000"/>
              </a:lnSpc>
              <a:spcBef>
                <a:spcPts val="1300"/>
              </a:spcBef>
              <a:spcAft>
                <a:spcPts val="0"/>
              </a:spcAft>
              <a:buSzPts val="1800"/>
              <a:buNone/>
            </a:pPr>
            <a:endParaRPr sz="1000"/>
          </a:p>
          <a:p>
            <a:pPr marL="457200" lvl="0" indent="-342900" algn="l" rtl="0">
              <a:lnSpc>
                <a:spcPct val="110000"/>
              </a:lnSpc>
              <a:spcBef>
                <a:spcPts val="1300"/>
              </a:spcBef>
              <a:spcAft>
                <a:spcPts val="0"/>
              </a:spcAft>
              <a:buClr>
                <a:srgbClr val="6C4BC1"/>
              </a:buClr>
              <a:buSzPts val="1800"/>
              <a:buChar char="•"/>
            </a:pPr>
            <a:r>
              <a:rPr lang="en-GB" sz="1800"/>
              <a:t>Considera la posibilidad de recopilar mediciones del nivel de luz en los mismos lugares a lo largo del día. Los docentes pueden identificar puntos de medición en la clase si se combinan los resultados de los alumnos. Los puntos de medición deben incluir áreas que reciban tanto luz natural como sombra a lo largo del día.</a:t>
            </a:r>
            <a:endParaRPr/>
          </a:p>
          <a:p>
            <a:pPr marL="0" lvl="0" indent="0" algn="l" rtl="0">
              <a:lnSpc>
                <a:spcPct val="110000"/>
              </a:lnSpc>
              <a:spcBef>
                <a:spcPts val="1300"/>
              </a:spcBef>
              <a:spcAft>
                <a:spcPts val="0"/>
              </a:spcAft>
              <a:buSzPts val="1800"/>
              <a:buNone/>
            </a:pPr>
            <a:endParaRPr sz="1000"/>
          </a:p>
          <a:p>
            <a:pPr marL="457200" lvl="0" indent="-342900" algn="l" rtl="0">
              <a:lnSpc>
                <a:spcPct val="110000"/>
              </a:lnSpc>
              <a:spcBef>
                <a:spcPts val="1300"/>
              </a:spcBef>
              <a:spcAft>
                <a:spcPts val="0"/>
              </a:spcAft>
              <a:buClr>
                <a:srgbClr val="6C4BC1"/>
              </a:buClr>
              <a:buSzPts val="1800"/>
              <a:buChar char="•"/>
            </a:pPr>
            <a:r>
              <a:rPr lang="en-GB" sz="1800"/>
              <a:t>El sensor de luz del micro:bit utiliza los led de su pantalla para medir la luz, así que asegúrate de que la pantalla led del micro:bit esté orientada hacia la fuente de luz. La lectura del nivel de luz será un número entre 0 (oscuro) y 255 (la luz más intensa que puede medir el micro:bit).</a:t>
            </a:r>
            <a:endParaRPr/>
          </a:p>
        </p:txBody>
      </p:sp>
      <p:sp>
        <p:nvSpPr>
          <p:cNvPr id="245" name="Google Shape;245;g35fa30c4f18_0_63"/>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0" i="0" u="none" strike="noStrike" cap="none">
                <a:solidFill>
                  <a:srgbClr val="888888"/>
                </a:solidFill>
                <a:latin typeface="Helvetica Neue"/>
                <a:ea typeface="Helvetica Neue"/>
                <a:cs typeface="Helvetica Neue"/>
                <a:sym typeface="Helvetica Neue"/>
              </a:rPr>
              <a:t>Ligero</a:t>
            </a:r>
            <a:r>
              <a:rPr lang="en-GB" sz="1150" b="1" i="0" u="none" strike="noStrike" cap="none">
                <a:solidFill>
                  <a:srgbClr val="2A92D6"/>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6C4BC1"/>
                </a:solidFill>
                <a:latin typeface="Helvetica Neue"/>
                <a:ea typeface="Helvetica Neue"/>
                <a:cs typeface="Helvetica Neue"/>
                <a:sym typeface="Helvetica Neue"/>
              </a:rPr>
              <a:t>Medio </a:t>
            </a:r>
            <a:r>
              <a:rPr lang="en-GB" sz="1150" b="1" i="0" u="none" strike="noStrike" cap="none">
                <a:solidFill>
                  <a:srgbClr val="2A92D6"/>
                </a:solidFill>
                <a:latin typeface="Helvetica Neue"/>
                <a:ea typeface="Helvetica Neue"/>
                <a:cs typeface="Helvetica Neue"/>
                <a:sym typeface="Helvetica Neue"/>
              </a:rPr>
              <a:t>🌶️🌶️</a:t>
            </a:r>
            <a:r>
              <a:rPr lang="en-GB" sz="1150" b="0" i="0" u="none" strike="noStrike" cap="none">
                <a:solidFill>
                  <a:srgbClr val="888888"/>
                </a:solidFill>
                <a:latin typeface="Helvetica Neue"/>
                <a:ea typeface="Helvetica Neue"/>
                <a:cs typeface="Helvetica Neue"/>
                <a:sym typeface="Helvetica Neue"/>
              </a:rPr>
              <a:t> - Picante</a:t>
            </a:r>
            <a:endParaRPr/>
          </a:p>
        </p:txBody>
      </p:sp>
      <p:pic>
        <p:nvPicPr>
          <p:cNvPr id="246" name="Google Shape;246;g35fa30c4f18_0_63" descr="decorativo"/>
          <p:cNvPicPr preferRelativeResize="0"/>
          <p:nvPr/>
        </p:nvPicPr>
        <p:blipFill rotWithShape="1">
          <a:blip r:embed="rId3">
            <a:alphaModFix/>
          </a:blip>
          <a:srcRect/>
          <a:stretch/>
        </p:blipFill>
        <p:spPr>
          <a:xfrm>
            <a:off x="8452577" y="250338"/>
            <a:ext cx="955218" cy="736882"/>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50"/>
        <p:cNvGrpSpPr/>
        <p:nvPr/>
      </p:nvGrpSpPr>
      <p:grpSpPr>
        <a:xfrm>
          <a:off x="0" y="0"/>
          <a:ext cx="0" cy="0"/>
          <a:chOff x="0" y="0"/>
          <a:chExt cx="0" cy="0"/>
        </a:xfrm>
      </p:grpSpPr>
      <p:sp>
        <p:nvSpPr>
          <p:cNvPr id="251" name="Google Shape;251;g3660e946a5b_0_610"/>
          <p:cNvSpPr txBox="1">
            <a:spLocks noGrp="1"/>
          </p:cNvSpPr>
          <p:nvPr>
            <p:ph type="title"/>
          </p:nvPr>
        </p:nvSpPr>
        <p:spPr>
          <a:xfrm>
            <a:off x="681037" y="456073"/>
            <a:ext cx="85440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600">
                <a:solidFill>
                  <a:srgbClr val="6C4BC1"/>
                </a:solidFill>
              </a:rPr>
              <a:t>Medio 🌶️🌶️ Introducción 2</a:t>
            </a:r>
            <a:endParaRPr/>
          </a:p>
        </p:txBody>
      </p:sp>
      <p:sp>
        <p:nvSpPr>
          <p:cNvPr id="252" name="Google Shape;252;g3660e946a5b_0_610"/>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900"/>
              <a:buNone/>
            </a:pPr>
            <a:r>
              <a:rPr lang="en-GB"/>
              <a:t>Página </a:t>
            </a:r>
            <a:fld id="{00000000-1234-1234-1234-123412341234}" type="slidenum">
              <a:rPr lang="en-GB"/>
              <a:t>13</a:t>
            </a:fld>
            <a:endParaRPr/>
          </a:p>
        </p:txBody>
      </p:sp>
      <p:sp>
        <p:nvSpPr>
          <p:cNvPr id="253" name="Google Shape;253;g3660e946a5b_0_610"/>
          <p:cNvSpPr txBox="1">
            <a:spLocks noGrp="1"/>
          </p:cNvSpPr>
          <p:nvPr>
            <p:ph type="body" idx="1"/>
          </p:nvPr>
        </p:nvSpPr>
        <p:spPr>
          <a:xfrm>
            <a:off x="681025" y="1548375"/>
            <a:ext cx="8603100" cy="4808100"/>
          </a:xfrm>
          <a:prstGeom prst="rect">
            <a:avLst/>
          </a:prstGeom>
          <a:noFill/>
          <a:ln>
            <a:noFill/>
          </a:ln>
        </p:spPr>
        <p:txBody>
          <a:bodyPr spcFirstLastPara="1" wrap="square" lIns="91425" tIns="45700" rIns="91425" bIns="45700" anchor="t" anchorCtr="0">
            <a:normAutofit/>
          </a:bodyPr>
          <a:lstStyle/>
          <a:p>
            <a:pPr marL="457200" lvl="0" indent="-342900" algn="l" rtl="0">
              <a:lnSpc>
                <a:spcPct val="110000"/>
              </a:lnSpc>
              <a:spcBef>
                <a:spcPts val="1300"/>
              </a:spcBef>
              <a:spcAft>
                <a:spcPts val="0"/>
              </a:spcAft>
              <a:buClr>
                <a:srgbClr val="6C4BC1"/>
              </a:buClr>
              <a:buSzPts val="1800"/>
              <a:buChar char="•"/>
            </a:pPr>
            <a:r>
              <a:rPr lang="en-GB" sz="1800"/>
              <a:t>Los alumnos pueden utilizar el botón B para mostrar la lectura del nivel de luz, registrarla y prepararse para recopilar datos en un punto de medición diferente.</a:t>
            </a:r>
            <a:endParaRPr/>
          </a:p>
          <a:p>
            <a:pPr marL="914400" lvl="1" indent="-342900" algn="l" rtl="0">
              <a:lnSpc>
                <a:spcPct val="110000"/>
              </a:lnSpc>
              <a:spcBef>
                <a:spcPts val="1300"/>
              </a:spcBef>
              <a:spcAft>
                <a:spcPts val="0"/>
              </a:spcAft>
              <a:buClr>
                <a:srgbClr val="6C4BC1"/>
              </a:buClr>
              <a:buSzPts val="1800"/>
              <a:buChar char="•"/>
            </a:pPr>
            <a:r>
              <a:rPr lang="en-GB" sz="1800"/>
              <a:t>La hoja de registro del medidor de energía luminosa de 4.º curso se puede utilizar para registrar la fecha, la hora, la ubicación y el total de especies observadas.</a:t>
            </a:r>
            <a:endParaRPr/>
          </a:p>
          <a:p>
            <a:pPr marL="457200" lvl="0" indent="-342900" algn="l" rtl="0">
              <a:lnSpc>
                <a:spcPct val="110000"/>
              </a:lnSpc>
              <a:spcBef>
                <a:spcPts val="1300"/>
              </a:spcBef>
              <a:spcAft>
                <a:spcPts val="0"/>
              </a:spcAft>
              <a:buClr>
                <a:srgbClr val="6C4BC1"/>
              </a:buClr>
              <a:buSzPts val="1800"/>
              <a:buChar char="•"/>
            </a:pPr>
            <a:r>
              <a:rPr lang="en-GB" sz="1800"/>
              <a:t>Después de recopilar los datos, los alumnos pueden crear gráficos para apoyar los debates en clase sobre cómo se compara el brillo aparente del sol con el de otras estrellas en función de sus distancias relativas a la Tierra.</a:t>
            </a:r>
            <a:endParaRPr/>
          </a:p>
        </p:txBody>
      </p:sp>
      <p:sp>
        <p:nvSpPr>
          <p:cNvPr id="254" name="Google Shape;254;g3660e946a5b_0_610"/>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0" i="0" u="none" strike="noStrike" cap="none">
                <a:solidFill>
                  <a:srgbClr val="888888"/>
                </a:solidFill>
                <a:latin typeface="Helvetica Neue"/>
                <a:ea typeface="Helvetica Neue"/>
                <a:cs typeface="Helvetica Neue"/>
                <a:sym typeface="Helvetica Neue"/>
              </a:rPr>
              <a:t>Ligero</a:t>
            </a:r>
            <a:r>
              <a:rPr lang="en-GB" sz="1150" b="1" i="0" u="none" strike="noStrike" cap="none">
                <a:solidFill>
                  <a:srgbClr val="2A92D6"/>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6C4BC1"/>
                </a:solidFill>
                <a:latin typeface="Helvetica Neue"/>
                <a:ea typeface="Helvetica Neue"/>
                <a:cs typeface="Helvetica Neue"/>
                <a:sym typeface="Helvetica Neue"/>
              </a:rPr>
              <a:t>Medio </a:t>
            </a:r>
            <a:r>
              <a:rPr lang="en-GB" sz="1150" b="1" i="0" u="none" strike="noStrike" cap="none">
                <a:solidFill>
                  <a:srgbClr val="2A92D6"/>
                </a:solidFill>
                <a:latin typeface="Helvetica Neue"/>
                <a:ea typeface="Helvetica Neue"/>
                <a:cs typeface="Helvetica Neue"/>
                <a:sym typeface="Helvetica Neue"/>
              </a:rPr>
              <a:t>🌶️🌶️</a:t>
            </a:r>
            <a:r>
              <a:rPr lang="en-GB" sz="1150" b="0" i="0" u="none" strike="noStrike" cap="none">
                <a:solidFill>
                  <a:srgbClr val="888888"/>
                </a:solidFill>
                <a:latin typeface="Helvetica Neue"/>
                <a:ea typeface="Helvetica Neue"/>
                <a:cs typeface="Helvetica Neue"/>
                <a:sym typeface="Helvetica Neue"/>
              </a:rPr>
              <a:t> - Picante</a:t>
            </a:r>
            <a:endParaRPr/>
          </a:p>
        </p:txBody>
      </p:sp>
      <p:pic>
        <p:nvPicPr>
          <p:cNvPr id="255" name="Google Shape;255;g3660e946a5b_0_610" descr="decorativo"/>
          <p:cNvPicPr preferRelativeResize="0"/>
          <p:nvPr/>
        </p:nvPicPr>
        <p:blipFill rotWithShape="1">
          <a:blip r:embed="rId3">
            <a:alphaModFix/>
          </a:blip>
          <a:srcRect/>
          <a:stretch/>
        </p:blipFill>
        <p:spPr>
          <a:xfrm>
            <a:off x="8452577" y="250338"/>
            <a:ext cx="955218" cy="736882"/>
          </a:xfrm>
          <a:prstGeom prst="rect">
            <a:avLst/>
          </a:prstGeom>
          <a:noFill/>
          <a:ln>
            <a:noFill/>
          </a:ln>
        </p:spPr>
      </p:pic>
      <p:sp>
        <p:nvSpPr>
          <p:cNvPr id="256" name="Google Shape;256;g3660e946a5b_0_610"/>
          <p:cNvSpPr/>
          <p:nvPr/>
        </p:nvSpPr>
        <p:spPr>
          <a:xfrm>
            <a:off x="584750" y="5368750"/>
            <a:ext cx="8425500" cy="911400"/>
          </a:xfrm>
          <a:prstGeom prst="roundRect">
            <a:avLst>
              <a:gd name="adj" fmla="val 16667"/>
            </a:avLst>
          </a:prstGeom>
          <a:solidFill>
            <a:schemeClr val="lt1"/>
          </a:solidFill>
          <a:ln w="19050" cap="flat" cmpd="sng">
            <a:solidFill>
              <a:srgbClr val="6C4BC1"/>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600"/>
              <a:buFont typeface="Arial"/>
              <a:buNone/>
            </a:pPr>
            <a:r>
              <a:rPr lang="en-GB" sz="1800" b="1" i="0" u="none" strike="noStrike" cap="none">
                <a:solidFill>
                  <a:srgbClr val="6C4BC1"/>
                </a:solidFill>
                <a:latin typeface="Helvetica Neue"/>
                <a:ea typeface="Helvetica Neue"/>
                <a:cs typeface="Helvetica Neue"/>
                <a:sym typeface="Helvetica Neue"/>
              </a:rPr>
              <a:t>Consejo profesional:</a:t>
            </a:r>
            <a:r>
              <a:rPr lang="en-GB" sz="1800" b="0" i="0" u="none" strike="noStrike" cap="none">
                <a:solidFill>
                  <a:srgbClr val="000000"/>
                </a:solidFill>
                <a:latin typeface="Helvetica Neue"/>
                <a:ea typeface="Helvetica Neue"/>
                <a:cs typeface="Helvetica Neue"/>
                <a:sym typeface="Helvetica Neue"/>
              </a:rPr>
              <a:t> las variables solo pueden contener un valor a la vez. Los alumnos deben anotar la ubicación, la hora y el nivel de luz en una hoja de trabajo después de cada medición.</a:t>
            </a:r>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60"/>
        <p:cNvGrpSpPr/>
        <p:nvPr/>
      </p:nvGrpSpPr>
      <p:grpSpPr>
        <a:xfrm>
          <a:off x="0" y="0"/>
          <a:ext cx="0" cy="0"/>
          <a:chOff x="0" y="0"/>
          <a:chExt cx="0" cy="0"/>
        </a:xfrm>
      </p:grpSpPr>
      <p:sp>
        <p:nvSpPr>
          <p:cNvPr id="261" name="Google Shape;261;g36180f04c2f_0_53"/>
          <p:cNvSpPr txBox="1">
            <a:spLocks noGrp="1"/>
          </p:cNvSpPr>
          <p:nvPr>
            <p:ph type="title"/>
          </p:nvPr>
        </p:nvSpPr>
        <p:spPr>
          <a:xfrm>
            <a:off x="681037" y="456073"/>
            <a:ext cx="85440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000">
                <a:solidFill>
                  <a:srgbClr val="6C4BC1"/>
                </a:solidFill>
              </a:rPr>
              <a:t>Medio 🌶️🌶️ Pasos de la actividad de los alumnos 1</a:t>
            </a:r>
            <a:endParaRPr/>
          </a:p>
        </p:txBody>
      </p:sp>
      <p:sp>
        <p:nvSpPr>
          <p:cNvPr id="262" name="Google Shape;262;g36180f04c2f_0_53"/>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900"/>
              <a:buNone/>
            </a:pPr>
            <a:r>
              <a:rPr lang="en-GB"/>
              <a:t>Página </a:t>
            </a:r>
            <a:fld id="{00000000-1234-1234-1234-123412341234}" type="slidenum">
              <a:rPr lang="en-GB"/>
              <a:t>14</a:t>
            </a:fld>
            <a:endParaRPr/>
          </a:p>
        </p:txBody>
      </p:sp>
      <p:sp>
        <p:nvSpPr>
          <p:cNvPr id="263" name="Google Shape;263;g36180f04c2f_0_53"/>
          <p:cNvSpPr txBox="1">
            <a:spLocks noGrp="1"/>
          </p:cNvSpPr>
          <p:nvPr>
            <p:ph type="body" idx="1"/>
          </p:nvPr>
        </p:nvSpPr>
        <p:spPr>
          <a:xfrm>
            <a:off x="681025" y="1395975"/>
            <a:ext cx="8727900" cy="4808100"/>
          </a:xfrm>
          <a:prstGeom prst="rect">
            <a:avLst/>
          </a:prstGeom>
          <a:noFill/>
          <a:ln>
            <a:noFill/>
          </a:ln>
        </p:spPr>
        <p:txBody>
          <a:bodyPr spcFirstLastPara="1" wrap="square" lIns="91425" tIns="45700" rIns="91425" bIns="45700" anchor="t" anchorCtr="0">
            <a:noAutofit/>
          </a:bodyPr>
          <a:lstStyle/>
          <a:p>
            <a:pPr marL="0" lvl="0" indent="0" algn="l" rtl="0">
              <a:lnSpc>
                <a:spcPct val="110000"/>
              </a:lnSpc>
              <a:spcBef>
                <a:spcPts val="1300"/>
              </a:spcBef>
              <a:spcAft>
                <a:spcPts val="0"/>
              </a:spcAft>
              <a:buSzPts val="1800"/>
              <a:buNone/>
            </a:pPr>
            <a:r>
              <a:rPr lang="en-GB" sz="1600" b="1" i="1">
                <a:solidFill>
                  <a:srgbClr val="6C4BC1"/>
                </a:solidFill>
              </a:rPr>
              <a:t>Crea el código: parte 1:</a:t>
            </a:r>
            <a:endParaRPr sz="1600"/>
          </a:p>
          <a:p>
            <a:pPr marL="318151" lvl="0" indent="-296853" algn="l" rtl="0">
              <a:lnSpc>
                <a:spcPct val="110000"/>
              </a:lnSpc>
              <a:spcBef>
                <a:spcPts val="1300"/>
              </a:spcBef>
              <a:spcAft>
                <a:spcPts val="0"/>
              </a:spcAft>
              <a:buClr>
                <a:srgbClr val="6C4BC1"/>
              </a:buClr>
              <a:buSzPts val="1600"/>
              <a:buChar char="•"/>
            </a:pPr>
            <a:r>
              <a:rPr lang="en-GB" sz="1600" b="1">
                <a:solidFill>
                  <a:srgbClr val="6C4BC1"/>
                </a:solidFill>
              </a:rPr>
              <a:t>Abre</a:t>
            </a:r>
            <a:r>
              <a:rPr lang="en-GB" sz="1600"/>
              <a:t> el proyecto inicial: </a:t>
            </a:r>
            <a:r>
              <a:rPr lang="en-GB" sz="1600" u="sng">
                <a:solidFill>
                  <a:schemeClr val="hlink"/>
                </a:solidFill>
                <a:hlinkClick r:id="rId3"/>
              </a:rPr>
              <a:t>mbit.io/us-lightmeter-pp</a:t>
            </a:r>
            <a:endParaRPr sz="1600" u="sng">
              <a:solidFill>
                <a:schemeClr val="hlink"/>
              </a:solidFill>
              <a:hlinkClick r:id="rId3"/>
            </a:endParaRPr>
          </a:p>
          <a:p>
            <a:pPr marL="318151" lvl="0" indent="-296853" algn="l" rtl="0">
              <a:lnSpc>
                <a:spcPct val="110000"/>
              </a:lnSpc>
              <a:spcBef>
                <a:spcPts val="1300"/>
              </a:spcBef>
              <a:spcAft>
                <a:spcPts val="0"/>
              </a:spcAft>
              <a:buClr>
                <a:srgbClr val="6C4BC1"/>
              </a:buClr>
              <a:buSzPts val="1600"/>
              <a:buChar char="•"/>
            </a:pPr>
            <a:r>
              <a:rPr lang="en-GB" sz="1600" b="1">
                <a:solidFill>
                  <a:srgbClr val="6C4BC1"/>
                </a:solidFill>
              </a:rPr>
              <a:t>Explica</a:t>
            </a:r>
            <a:r>
              <a:rPr lang="en-GB" sz="1600"/>
              <a:t> que los alumnos tienen todos los bloques de código que necesitan.</a:t>
            </a:r>
            <a:endParaRPr sz="1600"/>
          </a:p>
          <a:p>
            <a:pPr marL="318151" lvl="0" indent="-296853" algn="l" rtl="0">
              <a:lnSpc>
                <a:spcPct val="110000"/>
              </a:lnSpc>
              <a:spcBef>
                <a:spcPts val="1300"/>
              </a:spcBef>
              <a:spcAft>
                <a:spcPts val="0"/>
              </a:spcAft>
              <a:buClr>
                <a:srgbClr val="6C4BC1"/>
              </a:buClr>
              <a:buSzPts val="1600"/>
              <a:buChar char="•"/>
            </a:pPr>
            <a:r>
              <a:rPr lang="en-GB" sz="1600" b="1">
                <a:solidFill>
                  <a:srgbClr val="6C4BC1"/>
                </a:solidFill>
              </a:rPr>
              <a:t>Programa</a:t>
            </a:r>
            <a:r>
              <a:rPr lang="en-GB" sz="1600"/>
              <a:t> el programa para que comience mostrando «M» para medir, establece la variable «lectura» para almacenar el nivel de luz medido y haz una pausa de 100 ms antes de añadir otra entrada.</a:t>
            </a:r>
            <a:endParaRPr sz="1600"/>
          </a:p>
          <a:p>
            <a:pPr marL="318151" marR="2790233" lvl="0" indent="-296853" algn="l" rtl="0">
              <a:lnSpc>
                <a:spcPct val="110000"/>
              </a:lnSpc>
              <a:spcBef>
                <a:spcPts val="1300"/>
              </a:spcBef>
              <a:spcAft>
                <a:spcPts val="0"/>
              </a:spcAft>
              <a:buClr>
                <a:srgbClr val="6C4BC1"/>
              </a:buClr>
              <a:buSzPts val="1600"/>
              <a:buChar char="•"/>
            </a:pPr>
            <a:r>
              <a:rPr lang="en-GB" sz="1600" b="1">
                <a:solidFill>
                  <a:srgbClr val="6C4BC1"/>
                </a:solidFill>
              </a:rPr>
              <a:t>Asegúrate de que</a:t>
            </a:r>
            <a:r>
              <a:rPr lang="en-GB" sz="1600"/>
              <a:t> el código del alumno tenga el siguiente aspecto: </a:t>
            </a:r>
            <a:endParaRPr sz="1600"/>
          </a:p>
          <a:p>
            <a:pPr marL="0" lvl="0" indent="0" algn="l" rtl="0">
              <a:lnSpc>
                <a:spcPct val="110000"/>
              </a:lnSpc>
              <a:spcBef>
                <a:spcPts val="1300"/>
              </a:spcBef>
              <a:spcAft>
                <a:spcPts val="0"/>
              </a:spcAft>
              <a:buSzPts val="1800"/>
              <a:buNone/>
            </a:pPr>
            <a:endParaRPr sz="1600" b="1">
              <a:solidFill>
                <a:srgbClr val="6C4BC1"/>
              </a:solidFill>
            </a:endParaRPr>
          </a:p>
          <a:p>
            <a:pPr marL="0" lvl="0" indent="0" algn="l" rtl="0">
              <a:lnSpc>
                <a:spcPct val="110000"/>
              </a:lnSpc>
              <a:spcBef>
                <a:spcPts val="1300"/>
              </a:spcBef>
              <a:spcAft>
                <a:spcPts val="0"/>
              </a:spcAft>
              <a:buSzPts val="1800"/>
              <a:buNone/>
            </a:pPr>
            <a:endParaRPr sz="1600" b="1">
              <a:solidFill>
                <a:srgbClr val="6C4BC1"/>
              </a:solidFill>
            </a:endParaRPr>
          </a:p>
          <a:p>
            <a:pPr marL="318151" lvl="0" indent="-296853" algn="l" rtl="0">
              <a:lnSpc>
                <a:spcPct val="110000"/>
              </a:lnSpc>
              <a:spcBef>
                <a:spcPts val="1300"/>
              </a:spcBef>
              <a:spcAft>
                <a:spcPts val="0"/>
              </a:spcAft>
              <a:buClr>
                <a:srgbClr val="6C4BC1"/>
              </a:buClr>
              <a:buSzPts val="1600"/>
              <a:buChar char="•"/>
            </a:pPr>
            <a:r>
              <a:rPr lang="en-GB" sz="1600" b="1">
                <a:solidFill>
                  <a:srgbClr val="6C4BC1"/>
                </a:solidFill>
              </a:rPr>
              <a:t>Debate</a:t>
            </a:r>
            <a:r>
              <a:rPr lang="en-GB" sz="1600"/>
              <a:t> la importancia de contar con datos precisos y por qué es útil hacer una pausa antes de añadir otra entrada. </a:t>
            </a:r>
            <a:endParaRPr sz="1600"/>
          </a:p>
        </p:txBody>
      </p:sp>
      <p:sp>
        <p:nvSpPr>
          <p:cNvPr id="264" name="Google Shape;264;g36180f04c2f_0_53"/>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0" i="0" u="none" strike="noStrike" cap="none">
                <a:solidFill>
                  <a:srgbClr val="888888"/>
                </a:solidFill>
                <a:latin typeface="Helvetica Neue"/>
                <a:ea typeface="Helvetica Neue"/>
                <a:cs typeface="Helvetica Neue"/>
                <a:sym typeface="Helvetica Neue"/>
              </a:rPr>
              <a:t>Ligero</a:t>
            </a:r>
            <a:r>
              <a:rPr lang="en-GB" sz="1150" b="1" i="0" u="none" strike="noStrike" cap="none">
                <a:solidFill>
                  <a:srgbClr val="2A92D6"/>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6C4BC1"/>
                </a:solidFill>
                <a:latin typeface="Helvetica Neue"/>
                <a:ea typeface="Helvetica Neue"/>
                <a:cs typeface="Helvetica Neue"/>
                <a:sym typeface="Helvetica Neue"/>
              </a:rPr>
              <a:t>Medio </a:t>
            </a:r>
            <a:r>
              <a:rPr lang="en-GB" sz="1150" b="1" i="0" u="none" strike="noStrike" cap="none">
                <a:solidFill>
                  <a:srgbClr val="2A92D6"/>
                </a:solidFill>
                <a:latin typeface="Helvetica Neue"/>
                <a:ea typeface="Helvetica Neue"/>
                <a:cs typeface="Helvetica Neue"/>
                <a:sym typeface="Helvetica Neue"/>
              </a:rPr>
              <a:t>🌶️🌶️</a:t>
            </a:r>
            <a:r>
              <a:rPr lang="en-GB" sz="1150" b="0" i="0" u="none" strike="noStrike" cap="none">
                <a:solidFill>
                  <a:srgbClr val="888888"/>
                </a:solidFill>
                <a:latin typeface="Helvetica Neue"/>
                <a:ea typeface="Helvetica Neue"/>
                <a:cs typeface="Helvetica Neue"/>
                <a:sym typeface="Helvetica Neue"/>
              </a:rPr>
              <a:t> - Picante</a:t>
            </a:r>
            <a:endParaRPr/>
          </a:p>
        </p:txBody>
      </p:sp>
      <p:pic>
        <p:nvPicPr>
          <p:cNvPr id="265" name="Google Shape;265;g36180f04c2f_0_53" descr="Código basado en bloques para que un micro:bit muestre una «M» como señal de que está listo para medir el nivel de luz, almacene el nivel de luz inicial medido en la variable «lectura» y haga una pausa antes de que se pueda producir otra entrada al inicio del programa." title="microbit-screenshot (28).png"/>
          <p:cNvPicPr preferRelativeResize="0"/>
          <p:nvPr/>
        </p:nvPicPr>
        <p:blipFill rotWithShape="1">
          <a:blip r:embed="rId4">
            <a:alphaModFix/>
          </a:blip>
          <a:srcRect r="64887" b="32120"/>
          <a:stretch/>
        </p:blipFill>
        <p:spPr>
          <a:xfrm>
            <a:off x="6550050" y="3510400"/>
            <a:ext cx="2507976" cy="1721225"/>
          </a:xfrm>
          <a:prstGeom prst="rect">
            <a:avLst/>
          </a:prstGeom>
          <a:noFill/>
          <a:ln>
            <a:noFill/>
          </a:ln>
        </p:spPr>
      </p:pic>
      <p:pic>
        <p:nvPicPr>
          <p:cNvPr id="266" name="Google Shape;266;g36180f04c2f_0_53" descr="Ilustración de un educador delante de una pizarra vacía utilizada para señalar las actividades dirigidas por el docente en esta página" title="black female teacher image.png"/>
          <p:cNvPicPr preferRelativeResize="0"/>
          <p:nvPr/>
        </p:nvPicPr>
        <p:blipFill rotWithShape="1">
          <a:blip r:embed="rId5">
            <a:alphaModFix/>
          </a:blip>
          <a:srcRect/>
          <a:stretch/>
        </p:blipFill>
        <p:spPr>
          <a:xfrm>
            <a:off x="8193400" y="379637"/>
            <a:ext cx="1428350" cy="1191276"/>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70"/>
        <p:cNvGrpSpPr/>
        <p:nvPr/>
      </p:nvGrpSpPr>
      <p:grpSpPr>
        <a:xfrm>
          <a:off x="0" y="0"/>
          <a:ext cx="0" cy="0"/>
          <a:chOff x="0" y="0"/>
          <a:chExt cx="0" cy="0"/>
        </a:xfrm>
      </p:grpSpPr>
      <p:sp>
        <p:nvSpPr>
          <p:cNvPr id="271" name="Google Shape;271;g3660e946a5b_0_628"/>
          <p:cNvSpPr txBox="1">
            <a:spLocks noGrp="1"/>
          </p:cNvSpPr>
          <p:nvPr>
            <p:ph type="title"/>
          </p:nvPr>
        </p:nvSpPr>
        <p:spPr>
          <a:xfrm>
            <a:off x="681037" y="456073"/>
            <a:ext cx="85440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000">
                <a:solidFill>
                  <a:srgbClr val="6C4BC1"/>
                </a:solidFill>
              </a:rPr>
              <a:t>Medio 🌶️🌶️ Pasos de la actividad de los alumnos 2</a:t>
            </a:r>
            <a:endParaRPr/>
          </a:p>
        </p:txBody>
      </p:sp>
      <p:sp>
        <p:nvSpPr>
          <p:cNvPr id="272" name="Google Shape;272;g3660e946a5b_0_628"/>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900"/>
              <a:buNone/>
            </a:pPr>
            <a:r>
              <a:rPr lang="en-GB"/>
              <a:t>Página </a:t>
            </a:r>
            <a:fld id="{00000000-1234-1234-1234-123412341234}" type="slidenum">
              <a:rPr lang="en-GB"/>
              <a:t>15</a:t>
            </a:fld>
            <a:endParaRPr/>
          </a:p>
        </p:txBody>
      </p:sp>
      <p:sp>
        <p:nvSpPr>
          <p:cNvPr id="273" name="Google Shape;273;g3660e946a5b_0_628"/>
          <p:cNvSpPr txBox="1">
            <a:spLocks noGrp="1"/>
          </p:cNvSpPr>
          <p:nvPr>
            <p:ph type="body" idx="1"/>
          </p:nvPr>
        </p:nvSpPr>
        <p:spPr>
          <a:xfrm>
            <a:off x="681025" y="1395975"/>
            <a:ext cx="8727900" cy="4808100"/>
          </a:xfrm>
          <a:prstGeom prst="rect">
            <a:avLst/>
          </a:prstGeom>
          <a:noFill/>
          <a:ln>
            <a:noFill/>
          </a:ln>
        </p:spPr>
        <p:txBody>
          <a:bodyPr spcFirstLastPara="1" wrap="square" lIns="91425" tIns="45700" rIns="91425" bIns="45700" anchor="t" anchorCtr="0">
            <a:normAutofit/>
          </a:bodyPr>
          <a:lstStyle/>
          <a:p>
            <a:pPr marL="0" lvl="0" indent="0" algn="l" rtl="0">
              <a:lnSpc>
                <a:spcPct val="110000"/>
              </a:lnSpc>
              <a:spcBef>
                <a:spcPts val="1300"/>
              </a:spcBef>
              <a:spcAft>
                <a:spcPts val="0"/>
              </a:spcAft>
              <a:buSzPts val="1800"/>
              <a:buNone/>
            </a:pPr>
            <a:r>
              <a:rPr lang="en-GB" sz="1800" b="1" i="1">
                <a:solidFill>
                  <a:srgbClr val="6C4BC1"/>
                </a:solidFill>
              </a:rPr>
              <a:t>Crea el código: parte 2:</a:t>
            </a:r>
            <a:endParaRPr/>
          </a:p>
          <a:p>
            <a:pPr marL="318151" marR="0" lvl="0" indent="-309553" algn="l" rtl="0">
              <a:lnSpc>
                <a:spcPct val="110000"/>
              </a:lnSpc>
              <a:spcBef>
                <a:spcPts val="1300"/>
              </a:spcBef>
              <a:spcAft>
                <a:spcPts val="0"/>
              </a:spcAft>
              <a:buClr>
                <a:srgbClr val="6C4BC1"/>
              </a:buClr>
              <a:buSzPts val="1800"/>
              <a:buChar char="•"/>
            </a:pPr>
            <a:r>
              <a:rPr lang="en-GB" sz="1800" b="1">
                <a:solidFill>
                  <a:srgbClr val="6C4BC1"/>
                </a:solidFill>
              </a:rPr>
              <a:t>Programa</a:t>
            </a:r>
            <a:r>
              <a:rPr lang="en-GB" sz="1800"/>
              <a:t> el botón A para medir el nivel de luz y almacenarlo en la variable «lectura», mostrar una animación para ayudar a los alumnos a saber que se ha realizado una medición y, a continuación, esperar medio segundo (500 ms) antes de mostrar «M» para medir.</a:t>
            </a:r>
            <a:endParaRPr/>
          </a:p>
          <a:p>
            <a:pPr marL="318151" lvl="0" indent="-309553" algn="l" rtl="0">
              <a:lnSpc>
                <a:spcPct val="110000"/>
              </a:lnSpc>
              <a:spcBef>
                <a:spcPts val="1300"/>
              </a:spcBef>
              <a:spcAft>
                <a:spcPts val="0"/>
              </a:spcAft>
              <a:buClr>
                <a:srgbClr val="6C4BC1"/>
              </a:buClr>
              <a:buSzPts val="1800"/>
              <a:buChar char="•"/>
            </a:pPr>
            <a:r>
              <a:rPr lang="en-GB" sz="1800" b="1">
                <a:solidFill>
                  <a:srgbClr val="6C4BC1"/>
                </a:solidFill>
              </a:rPr>
              <a:t>Asegúrate de que el</a:t>
            </a:r>
            <a:r>
              <a:rPr lang="en-GB" sz="1800"/>
              <a:t> código de los alumnos tiene este aspecto:</a:t>
            </a:r>
            <a:endParaRPr/>
          </a:p>
          <a:p>
            <a:pPr marL="0" lvl="0" indent="0" algn="l" rtl="0">
              <a:lnSpc>
                <a:spcPct val="110000"/>
              </a:lnSpc>
              <a:spcBef>
                <a:spcPts val="1300"/>
              </a:spcBef>
              <a:spcAft>
                <a:spcPts val="0"/>
              </a:spcAft>
              <a:buSzPts val="1800"/>
              <a:buNone/>
            </a:pPr>
            <a:endParaRPr sz="1800"/>
          </a:p>
          <a:p>
            <a:pPr marL="0" lvl="0" indent="0" algn="l" rtl="0">
              <a:lnSpc>
                <a:spcPct val="110000"/>
              </a:lnSpc>
              <a:spcBef>
                <a:spcPts val="1300"/>
              </a:spcBef>
              <a:spcAft>
                <a:spcPts val="0"/>
              </a:spcAft>
              <a:buSzPts val="1800"/>
              <a:buNone/>
            </a:pPr>
            <a:endParaRPr sz="1800"/>
          </a:p>
          <a:p>
            <a:pPr marL="0" lvl="0" indent="0" algn="l" rtl="0">
              <a:lnSpc>
                <a:spcPct val="110000"/>
              </a:lnSpc>
              <a:spcBef>
                <a:spcPts val="1300"/>
              </a:spcBef>
              <a:spcAft>
                <a:spcPts val="0"/>
              </a:spcAft>
              <a:buSzPts val="1800"/>
              <a:buNone/>
            </a:pPr>
            <a:endParaRPr sz="1800" b="1">
              <a:solidFill>
                <a:srgbClr val="6C4BC1"/>
              </a:solidFill>
            </a:endParaRPr>
          </a:p>
        </p:txBody>
      </p:sp>
      <p:sp>
        <p:nvSpPr>
          <p:cNvPr id="274" name="Google Shape;274;g3660e946a5b_0_628"/>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0" i="0" u="none" strike="noStrike" cap="none">
                <a:solidFill>
                  <a:srgbClr val="888888"/>
                </a:solidFill>
                <a:latin typeface="Helvetica Neue"/>
                <a:ea typeface="Helvetica Neue"/>
                <a:cs typeface="Helvetica Neue"/>
                <a:sym typeface="Helvetica Neue"/>
              </a:rPr>
              <a:t>Ligero</a:t>
            </a:r>
            <a:r>
              <a:rPr lang="en-GB" sz="1150" b="1" i="0" u="none" strike="noStrike" cap="none">
                <a:solidFill>
                  <a:srgbClr val="2A92D6"/>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6C4BC1"/>
                </a:solidFill>
                <a:latin typeface="Helvetica Neue"/>
                <a:ea typeface="Helvetica Neue"/>
                <a:cs typeface="Helvetica Neue"/>
                <a:sym typeface="Helvetica Neue"/>
              </a:rPr>
              <a:t>Medio </a:t>
            </a:r>
            <a:r>
              <a:rPr lang="en-GB" sz="1150" b="1" i="0" u="none" strike="noStrike" cap="none">
                <a:solidFill>
                  <a:srgbClr val="2A92D6"/>
                </a:solidFill>
                <a:latin typeface="Helvetica Neue"/>
                <a:ea typeface="Helvetica Neue"/>
                <a:cs typeface="Helvetica Neue"/>
                <a:sym typeface="Helvetica Neue"/>
              </a:rPr>
              <a:t>🌶️🌶️</a:t>
            </a:r>
            <a:r>
              <a:rPr lang="en-GB" sz="1150" b="0" i="0" u="none" strike="noStrike" cap="none">
                <a:solidFill>
                  <a:srgbClr val="888888"/>
                </a:solidFill>
                <a:latin typeface="Helvetica Neue"/>
                <a:ea typeface="Helvetica Neue"/>
                <a:cs typeface="Helvetica Neue"/>
                <a:sym typeface="Helvetica Neue"/>
              </a:rPr>
              <a:t> - Picante</a:t>
            </a:r>
            <a:endParaRPr/>
          </a:p>
        </p:txBody>
      </p:sp>
      <p:pic>
        <p:nvPicPr>
          <p:cNvPr id="275" name="Google Shape;275;g3660e946a5b_0_628" descr="Código basado en bloques para el botón A presionado en un micro:bit para almacenar el nivel de luz medido en la variable «lectura», mostrar una animación para indicar que se ha guardado una medición, hacer una pausa y mostrar «M» como señal de que está listo para medir un nivel de luz." title="microbit-screenshot (28).png"/>
          <p:cNvPicPr preferRelativeResize="0"/>
          <p:nvPr/>
        </p:nvPicPr>
        <p:blipFill rotWithShape="1">
          <a:blip r:embed="rId3">
            <a:alphaModFix/>
          </a:blip>
          <a:srcRect l="35185" r="28816"/>
          <a:stretch/>
        </p:blipFill>
        <p:spPr>
          <a:xfrm>
            <a:off x="5743685" y="3779188"/>
            <a:ext cx="2736927" cy="2699175"/>
          </a:xfrm>
          <a:prstGeom prst="rect">
            <a:avLst/>
          </a:prstGeom>
          <a:noFill/>
          <a:ln>
            <a:noFill/>
          </a:ln>
        </p:spPr>
      </p:pic>
      <p:pic>
        <p:nvPicPr>
          <p:cNvPr id="276" name="Google Shape;276;g3660e946a5b_0_628" descr="Ilustración de un educador delante de una pizarra vacía utilizada para señalar las actividades dirigidas por el docente en esta página" title="black female teacher image.png"/>
          <p:cNvPicPr preferRelativeResize="0"/>
          <p:nvPr/>
        </p:nvPicPr>
        <p:blipFill rotWithShape="1">
          <a:blip r:embed="rId4">
            <a:alphaModFix/>
          </a:blip>
          <a:srcRect/>
          <a:stretch/>
        </p:blipFill>
        <p:spPr>
          <a:xfrm>
            <a:off x="8193400" y="379637"/>
            <a:ext cx="1428350" cy="1191276"/>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80"/>
        <p:cNvGrpSpPr/>
        <p:nvPr/>
      </p:nvGrpSpPr>
      <p:grpSpPr>
        <a:xfrm>
          <a:off x="0" y="0"/>
          <a:ext cx="0" cy="0"/>
          <a:chOff x="0" y="0"/>
          <a:chExt cx="0" cy="0"/>
        </a:xfrm>
      </p:grpSpPr>
      <p:sp>
        <p:nvSpPr>
          <p:cNvPr id="281" name="Google Shape;281;g3660e946a5b_0_617"/>
          <p:cNvSpPr txBox="1">
            <a:spLocks noGrp="1"/>
          </p:cNvSpPr>
          <p:nvPr>
            <p:ph type="title"/>
          </p:nvPr>
        </p:nvSpPr>
        <p:spPr>
          <a:xfrm>
            <a:off x="681037" y="456073"/>
            <a:ext cx="85440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000">
                <a:solidFill>
                  <a:srgbClr val="6C4BC1"/>
                </a:solidFill>
              </a:rPr>
              <a:t>Medio 🌶️🌶️ Pasos de la actividad de los alumnos 3</a:t>
            </a:r>
            <a:endParaRPr/>
          </a:p>
        </p:txBody>
      </p:sp>
      <p:sp>
        <p:nvSpPr>
          <p:cNvPr id="282" name="Google Shape;282;g3660e946a5b_0_617"/>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900"/>
              <a:buNone/>
            </a:pPr>
            <a:r>
              <a:rPr lang="en-GB"/>
              <a:t>Página </a:t>
            </a:r>
            <a:fld id="{00000000-1234-1234-1234-123412341234}" type="slidenum">
              <a:rPr lang="en-GB"/>
              <a:t>16</a:t>
            </a:fld>
            <a:endParaRPr/>
          </a:p>
        </p:txBody>
      </p:sp>
      <p:sp>
        <p:nvSpPr>
          <p:cNvPr id="283" name="Google Shape;283;g3660e946a5b_0_617"/>
          <p:cNvSpPr txBox="1">
            <a:spLocks noGrp="1"/>
          </p:cNvSpPr>
          <p:nvPr>
            <p:ph type="body" idx="1"/>
          </p:nvPr>
        </p:nvSpPr>
        <p:spPr>
          <a:xfrm>
            <a:off x="681025" y="1395975"/>
            <a:ext cx="8727900" cy="4808100"/>
          </a:xfrm>
          <a:prstGeom prst="rect">
            <a:avLst/>
          </a:prstGeom>
          <a:noFill/>
          <a:ln>
            <a:noFill/>
          </a:ln>
        </p:spPr>
        <p:txBody>
          <a:bodyPr spcFirstLastPara="1" wrap="square" lIns="91425" tIns="45700" rIns="91425" bIns="45700" anchor="t" anchorCtr="0">
            <a:normAutofit/>
          </a:bodyPr>
          <a:lstStyle/>
          <a:p>
            <a:pPr marL="0" lvl="0" indent="0" algn="l" rtl="0">
              <a:lnSpc>
                <a:spcPct val="110000"/>
              </a:lnSpc>
              <a:spcBef>
                <a:spcPts val="1300"/>
              </a:spcBef>
              <a:spcAft>
                <a:spcPts val="0"/>
              </a:spcAft>
              <a:buSzPts val="1800"/>
              <a:buNone/>
            </a:pPr>
            <a:r>
              <a:rPr lang="en-GB" sz="1800" b="1" i="1">
                <a:solidFill>
                  <a:srgbClr val="6C4BC1"/>
                </a:solidFill>
              </a:rPr>
              <a:t>Crea el código: parte 3:</a:t>
            </a:r>
            <a:endParaRPr/>
          </a:p>
          <a:p>
            <a:pPr marL="318151" lvl="0" indent="-309553" algn="l" rtl="0">
              <a:lnSpc>
                <a:spcPct val="110000"/>
              </a:lnSpc>
              <a:spcBef>
                <a:spcPts val="1300"/>
              </a:spcBef>
              <a:spcAft>
                <a:spcPts val="0"/>
              </a:spcAft>
              <a:buClr>
                <a:srgbClr val="6C4BC1"/>
              </a:buClr>
              <a:buSzPts val="1800"/>
              <a:buChar char="•"/>
            </a:pPr>
            <a:r>
              <a:rPr lang="en-GB" sz="1800" b="1">
                <a:solidFill>
                  <a:srgbClr val="6C4BC1"/>
                </a:solidFill>
              </a:rPr>
              <a:t>Programa</a:t>
            </a:r>
            <a:r>
              <a:rPr lang="en-GB" sz="1800"/>
              <a:t> el botón B para borrar la pantalla, mostrar el nivel de luz almacenado en la variable «lectura» y esperar medio segundo (500 ms) antes de mostrar «M» para medir.</a:t>
            </a:r>
            <a:endParaRPr/>
          </a:p>
          <a:p>
            <a:pPr marL="318151" marR="2790233" lvl="0" indent="-309553" algn="l" rtl="0">
              <a:lnSpc>
                <a:spcPct val="110000"/>
              </a:lnSpc>
              <a:spcBef>
                <a:spcPts val="1300"/>
              </a:spcBef>
              <a:spcAft>
                <a:spcPts val="0"/>
              </a:spcAft>
              <a:buClr>
                <a:srgbClr val="6C4BC1"/>
              </a:buClr>
              <a:buSzPts val="1800"/>
              <a:buChar char="•"/>
            </a:pPr>
            <a:r>
              <a:rPr lang="en-GB" sz="1800" b="1">
                <a:solidFill>
                  <a:srgbClr val="6C4BC1"/>
                </a:solidFill>
              </a:rPr>
              <a:t>Asegúrate de que el</a:t>
            </a:r>
            <a:r>
              <a:rPr lang="en-GB" sz="1800"/>
              <a:t> código de los alumnos tiene este aspecto:</a:t>
            </a:r>
            <a:endParaRPr/>
          </a:p>
          <a:p>
            <a:pPr marL="0" lvl="0" indent="0" algn="l" rtl="0">
              <a:lnSpc>
                <a:spcPct val="110000"/>
              </a:lnSpc>
              <a:spcBef>
                <a:spcPts val="1300"/>
              </a:spcBef>
              <a:spcAft>
                <a:spcPts val="0"/>
              </a:spcAft>
              <a:buSzPts val="1800"/>
              <a:buNone/>
            </a:pPr>
            <a:endParaRPr sz="1800"/>
          </a:p>
          <a:p>
            <a:pPr marL="0" lvl="0" indent="0" algn="l" rtl="0">
              <a:lnSpc>
                <a:spcPct val="110000"/>
              </a:lnSpc>
              <a:spcBef>
                <a:spcPts val="1300"/>
              </a:spcBef>
              <a:spcAft>
                <a:spcPts val="0"/>
              </a:spcAft>
              <a:buSzPts val="1800"/>
              <a:buNone/>
            </a:pPr>
            <a:endParaRPr sz="1800"/>
          </a:p>
          <a:p>
            <a:pPr marL="0" lvl="0" indent="0" algn="l" rtl="0">
              <a:lnSpc>
                <a:spcPct val="110000"/>
              </a:lnSpc>
              <a:spcBef>
                <a:spcPts val="1300"/>
              </a:spcBef>
              <a:spcAft>
                <a:spcPts val="0"/>
              </a:spcAft>
              <a:buSzPts val="1800"/>
              <a:buNone/>
            </a:pPr>
            <a:endParaRPr sz="1800"/>
          </a:p>
          <a:p>
            <a:pPr marL="318151" lvl="0" indent="-309553" algn="l" rtl="0">
              <a:lnSpc>
                <a:spcPct val="110000"/>
              </a:lnSpc>
              <a:spcBef>
                <a:spcPts val="1300"/>
              </a:spcBef>
              <a:spcAft>
                <a:spcPts val="0"/>
              </a:spcAft>
              <a:buClr>
                <a:srgbClr val="6C4BC1"/>
              </a:buClr>
              <a:buSzPts val="1800"/>
              <a:buChar char="•"/>
            </a:pPr>
            <a:r>
              <a:rPr lang="en-GB" sz="1800" b="1">
                <a:solidFill>
                  <a:srgbClr val="6C4BC1"/>
                </a:solidFill>
              </a:rPr>
              <a:t>Prueba </a:t>
            </a:r>
            <a:r>
              <a:rPr lang="en-GB" sz="1800"/>
              <a:t>su código utilizando el simulador y luego </a:t>
            </a:r>
            <a:r>
              <a:rPr lang="en-GB" sz="1800" b="1">
                <a:solidFill>
                  <a:srgbClr val="6C4BC1"/>
                </a:solidFill>
              </a:rPr>
              <a:t>descarga</a:t>
            </a:r>
            <a:r>
              <a:rPr lang="en-GB" sz="1800"/>
              <a:t> el código en su micro:bit.</a:t>
            </a:r>
            <a:endParaRPr/>
          </a:p>
        </p:txBody>
      </p:sp>
      <p:sp>
        <p:nvSpPr>
          <p:cNvPr id="284" name="Google Shape;284;g3660e946a5b_0_617"/>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0" i="0" u="none" strike="noStrike" cap="none">
                <a:solidFill>
                  <a:srgbClr val="888888"/>
                </a:solidFill>
                <a:latin typeface="Helvetica Neue"/>
                <a:ea typeface="Helvetica Neue"/>
                <a:cs typeface="Helvetica Neue"/>
                <a:sym typeface="Helvetica Neue"/>
              </a:rPr>
              <a:t>Ligero</a:t>
            </a:r>
            <a:r>
              <a:rPr lang="en-GB" sz="1150" b="1" i="0" u="none" strike="noStrike" cap="none">
                <a:solidFill>
                  <a:srgbClr val="2A92D6"/>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6C4BC1"/>
                </a:solidFill>
                <a:latin typeface="Helvetica Neue"/>
                <a:ea typeface="Helvetica Neue"/>
                <a:cs typeface="Helvetica Neue"/>
                <a:sym typeface="Helvetica Neue"/>
              </a:rPr>
              <a:t>Medio </a:t>
            </a:r>
            <a:r>
              <a:rPr lang="en-GB" sz="1150" b="1" i="0" u="none" strike="noStrike" cap="none">
                <a:solidFill>
                  <a:srgbClr val="2A92D6"/>
                </a:solidFill>
                <a:latin typeface="Helvetica Neue"/>
                <a:ea typeface="Helvetica Neue"/>
                <a:cs typeface="Helvetica Neue"/>
                <a:sym typeface="Helvetica Neue"/>
              </a:rPr>
              <a:t>🌶️🌶️</a:t>
            </a:r>
            <a:r>
              <a:rPr lang="en-GB" sz="1150" b="0" i="0" u="none" strike="noStrike" cap="none">
                <a:solidFill>
                  <a:srgbClr val="888888"/>
                </a:solidFill>
                <a:latin typeface="Helvetica Neue"/>
                <a:ea typeface="Helvetica Neue"/>
                <a:cs typeface="Helvetica Neue"/>
                <a:sym typeface="Helvetica Neue"/>
              </a:rPr>
              <a:t> - Picante</a:t>
            </a:r>
            <a:endParaRPr/>
          </a:p>
        </p:txBody>
      </p:sp>
      <p:pic>
        <p:nvPicPr>
          <p:cNvPr id="285" name="Google Shape;285;g3660e946a5b_0_617" descr="Código basado en bloques para el botón B presionado en un micro:bit para borrar la pantalla, mostrar el nivel de luz almacenado en la variable «lectura», pausar y mostrar «M» como señal de que está listo para medir un nivel de luz." title="microbit-screenshot (28).png"/>
          <p:cNvPicPr preferRelativeResize="0"/>
          <p:nvPr/>
        </p:nvPicPr>
        <p:blipFill rotWithShape="1">
          <a:blip r:embed="rId3">
            <a:alphaModFix/>
          </a:blip>
          <a:srcRect l="72740" b="18672"/>
          <a:stretch/>
        </p:blipFill>
        <p:spPr>
          <a:xfrm>
            <a:off x="6427278" y="2893788"/>
            <a:ext cx="2020224" cy="2139699"/>
          </a:xfrm>
          <a:prstGeom prst="rect">
            <a:avLst/>
          </a:prstGeom>
          <a:noFill/>
          <a:ln>
            <a:noFill/>
          </a:ln>
        </p:spPr>
      </p:pic>
      <p:pic>
        <p:nvPicPr>
          <p:cNvPr id="286" name="Google Shape;286;g3660e946a5b_0_617" descr="Ilustración de un educador delante de una pizarra vacía utilizada para señalar las actividades dirigidas por el docente en esta página" title="black female teacher image.png"/>
          <p:cNvPicPr preferRelativeResize="0"/>
          <p:nvPr/>
        </p:nvPicPr>
        <p:blipFill rotWithShape="1">
          <a:blip r:embed="rId4">
            <a:alphaModFix/>
          </a:blip>
          <a:srcRect/>
          <a:stretch/>
        </p:blipFill>
        <p:spPr>
          <a:xfrm>
            <a:off x="8193400" y="379637"/>
            <a:ext cx="1428350" cy="1191276"/>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90"/>
        <p:cNvGrpSpPr/>
        <p:nvPr/>
      </p:nvGrpSpPr>
      <p:grpSpPr>
        <a:xfrm>
          <a:off x="0" y="0"/>
          <a:ext cx="0" cy="0"/>
          <a:chOff x="0" y="0"/>
          <a:chExt cx="0" cy="0"/>
        </a:xfrm>
      </p:grpSpPr>
      <p:sp>
        <p:nvSpPr>
          <p:cNvPr id="291" name="Google Shape;291;g36180f04c2f_0_27"/>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900"/>
              <a:buNone/>
            </a:pPr>
            <a:r>
              <a:rPr lang="en-GB"/>
              <a:t>Página </a:t>
            </a:r>
            <a:fld id="{00000000-1234-1234-1234-123412341234}" type="slidenum">
              <a:rPr lang="en-GB"/>
              <a:t>17</a:t>
            </a:fld>
            <a:endParaRPr/>
          </a:p>
        </p:txBody>
      </p:sp>
      <p:sp>
        <p:nvSpPr>
          <p:cNvPr id="292" name="Google Shape;292;g36180f04c2f_0_27"/>
          <p:cNvSpPr txBox="1">
            <a:spLocks noGrp="1"/>
          </p:cNvSpPr>
          <p:nvPr>
            <p:ph type="title"/>
          </p:nvPr>
        </p:nvSpPr>
        <p:spPr>
          <a:xfrm>
            <a:off x="681037" y="456073"/>
            <a:ext cx="85440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000">
                <a:solidFill>
                  <a:srgbClr val="6C4BC1"/>
                </a:solidFill>
              </a:rPr>
              <a:t>Medio 🌶️🌶️ Pasos de la actividad de los alumnos 4</a:t>
            </a:r>
            <a:endParaRPr/>
          </a:p>
        </p:txBody>
      </p:sp>
      <p:sp>
        <p:nvSpPr>
          <p:cNvPr id="293" name="Google Shape;293;g36180f04c2f_0_27"/>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0" i="0" u="none" strike="noStrike" cap="none">
                <a:solidFill>
                  <a:srgbClr val="888888"/>
                </a:solidFill>
                <a:latin typeface="Helvetica Neue"/>
                <a:ea typeface="Helvetica Neue"/>
                <a:cs typeface="Helvetica Neue"/>
                <a:sym typeface="Helvetica Neue"/>
              </a:rPr>
              <a:t>Ligero</a:t>
            </a:r>
            <a:r>
              <a:rPr lang="en-GB" sz="1150" b="1" i="0" u="none" strike="noStrike" cap="none">
                <a:solidFill>
                  <a:srgbClr val="2A92D6"/>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6C4BC1"/>
                </a:solidFill>
                <a:latin typeface="Helvetica Neue"/>
                <a:ea typeface="Helvetica Neue"/>
                <a:cs typeface="Helvetica Neue"/>
                <a:sym typeface="Helvetica Neue"/>
              </a:rPr>
              <a:t>Medio </a:t>
            </a:r>
            <a:r>
              <a:rPr lang="en-GB" sz="1150" b="1" i="0" u="none" strike="noStrike" cap="none">
                <a:solidFill>
                  <a:srgbClr val="2A92D6"/>
                </a:solidFill>
                <a:latin typeface="Helvetica Neue"/>
                <a:ea typeface="Helvetica Neue"/>
                <a:cs typeface="Helvetica Neue"/>
                <a:sym typeface="Helvetica Neue"/>
              </a:rPr>
              <a:t>🌶️🌶️</a:t>
            </a:r>
            <a:r>
              <a:rPr lang="en-GB" sz="1150" b="0" i="0" u="none" strike="noStrike" cap="none">
                <a:solidFill>
                  <a:srgbClr val="888888"/>
                </a:solidFill>
                <a:latin typeface="Helvetica Neue"/>
                <a:ea typeface="Helvetica Neue"/>
                <a:cs typeface="Helvetica Neue"/>
                <a:sym typeface="Helvetica Neue"/>
              </a:rPr>
              <a:t> - Picante</a:t>
            </a:r>
            <a:endParaRPr/>
          </a:p>
        </p:txBody>
      </p:sp>
      <p:sp>
        <p:nvSpPr>
          <p:cNvPr id="294" name="Google Shape;294;g36180f04c2f_0_27"/>
          <p:cNvSpPr txBox="1">
            <a:spLocks noGrp="1"/>
          </p:cNvSpPr>
          <p:nvPr>
            <p:ph type="body" idx="1"/>
          </p:nvPr>
        </p:nvSpPr>
        <p:spPr>
          <a:xfrm>
            <a:off x="681020" y="1548375"/>
            <a:ext cx="8544000" cy="4609500"/>
          </a:xfrm>
          <a:prstGeom prst="rect">
            <a:avLst/>
          </a:prstGeom>
          <a:noFill/>
          <a:ln>
            <a:noFill/>
          </a:ln>
        </p:spPr>
        <p:txBody>
          <a:bodyPr spcFirstLastPara="1" wrap="square" lIns="91425" tIns="45700" rIns="91425" bIns="45700" anchor="t" anchorCtr="0">
            <a:normAutofit/>
          </a:bodyPr>
          <a:lstStyle/>
          <a:p>
            <a:pPr marL="0" lvl="0" indent="0" algn="l" rtl="0">
              <a:lnSpc>
                <a:spcPct val="110000"/>
              </a:lnSpc>
              <a:spcBef>
                <a:spcPts val="1300"/>
              </a:spcBef>
              <a:spcAft>
                <a:spcPts val="0"/>
              </a:spcAft>
              <a:buSzPts val="1800"/>
              <a:buNone/>
            </a:pPr>
            <a:r>
              <a:rPr lang="en-GB" sz="1800" b="1" i="1">
                <a:solidFill>
                  <a:srgbClr val="6C4BC1"/>
                </a:solidFill>
              </a:rPr>
              <a:t>Utiliza tu micro:bit para recopilar datos:</a:t>
            </a:r>
            <a:endParaRPr/>
          </a:p>
          <a:p>
            <a:pPr marL="318151" marR="0" lvl="0" indent="-309553" algn="l" rtl="0">
              <a:lnSpc>
                <a:spcPct val="110000"/>
              </a:lnSpc>
              <a:spcBef>
                <a:spcPts val="1300"/>
              </a:spcBef>
              <a:spcAft>
                <a:spcPts val="0"/>
              </a:spcAft>
              <a:buClr>
                <a:srgbClr val="6C4BC1"/>
              </a:buClr>
              <a:buSzPts val="1800"/>
              <a:buChar char="•"/>
            </a:pPr>
            <a:r>
              <a:rPr lang="en-GB" sz="1800" b="1">
                <a:solidFill>
                  <a:srgbClr val="6C4BC1"/>
                </a:solidFill>
              </a:rPr>
              <a:t>Desconecta</a:t>
            </a:r>
            <a:r>
              <a:rPr lang="en-GB" sz="1800" b="1">
                <a:solidFill>
                  <a:srgbClr val="2993D6"/>
                </a:solidFill>
              </a:rPr>
              <a:t> </a:t>
            </a:r>
            <a:r>
              <a:rPr lang="en-GB" sz="1800"/>
              <a:t>el micro:bit y </a:t>
            </a:r>
            <a:r>
              <a:rPr lang="en-GB" sz="1800" b="1">
                <a:solidFill>
                  <a:srgbClr val="6C4BC1"/>
                </a:solidFill>
              </a:rPr>
              <a:t>conecta</a:t>
            </a:r>
            <a:r>
              <a:rPr lang="en-GB" sz="1800"/>
              <a:t> la batería. </a:t>
            </a:r>
            <a:endParaRPr/>
          </a:p>
          <a:p>
            <a:pPr marL="318151" lvl="0" indent="-309553" algn="l" rtl="0">
              <a:lnSpc>
                <a:spcPct val="110000"/>
              </a:lnSpc>
              <a:spcBef>
                <a:spcPts val="1300"/>
              </a:spcBef>
              <a:spcAft>
                <a:spcPts val="0"/>
              </a:spcAft>
              <a:buClr>
                <a:srgbClr val="6C4BC1"/>
              </a:buClr>
              <a:buSzPts val="1800"/>
              <a:buChar char="•"/>
            </a:pPr>
            <a:r>
              <a:rPr lang="en-GB" sz="1800" b="1">
                <a:solidFill>
                  <a:srgbClr val="6C4BC1"/>
                </a:solidFill>
              </a:rPr>
              <a:t>Ve</a:t>
            </a:r>
            <a:r>
              <a:rPr lang="en-GB" sz="1800"/>
              <a:t> a un punto de medición y comienza a recopilar datos. </a:t>
            </a:r>
            <a:endParaRPr/>
          </a:p>
          <a:p>
            <a:pPr marL="318151" lvl="0" indent="-309553" algn="l" rtl="0">
              <a:lnSpc>
                <a:spcPct val="110000"/>
              </a:lnSpc>
              <a:spcBef>
                <a:spcPts val="1300"/>
              </a:spcBef>
              <a:spcAft>
                <a:spcPts val="0"/>
              </a:spcAft>
              <a:buClr>
                <a:srgbClr val="6C4BC1"/>
              </a:buClr>
              <a:buSzPts val="1800"/>
              <a:buChar char="•"/>
            </a:pPr>
            <a:r>
              <a:rPr lang="en-GB" sz="1800" b="1">
                <a:solidFill>
                  <a:srgbClr val="6C4BC1"/>
                </a:solidFill>
              </a:rPr>
              <a:t>Recopila</a:t>
            </a:r>
            <a:r>
              <a:rPr lang="en-GB" sz="1800"/>
              <a:t> datos sobre el nivel de luz presionando el botón A. </a:t>
            </a:r>
            <a:endParaRPr/>
          </a:p>
          <a:p>
            <a:pPr marL="318151" lvl="0" indent="-309553" algn="l" rtl="0">
              <a:lnSpc>
                <a:spcPct val="110000"/>
              </a:lnSpc>
              <a:spcBef>
                <a:spcPts val="1300"/>
              </a:spcBef>
              <a:spcAft>
                <a:spcPts val="0"/>
              </a:spcAft>
              <a:buClr>
                <a:srgbClr val="6C4BC1"/>
              </a:buClr>
              <a:buSzPts val="1800"/>
              <a:buChar char="•"/>
            </a:pPr>
            <a:r>
              <a:rPr lang="en-GB" sz="1800" b="1">
                <a:solidFill>
                  <a:srgbClr val="6C4BC1"/>
                </a:solidFill>
              </a:rPr>
              <a:t>Presiona</a:t>
            </a:r>
            <a:r>
              <a:rPr lang="en-GB" sz="1800"/>
              <a:t> el botón B del micro:bit para mostrar los datos del nivel de luz en la pantalla led.</a:t>
            </a:r>
            <a:endParaRPr/>
          </a:p>
          <a:p>
            <a:pPr marL="318151" lvl="0" indent="-309553" algn="l" rtl="0">
              <a:lnSpc>
                <a:spcPct val="110000"/>
              </a:lnSpc>
              <a:spcBef>
                <a:spcPts val="1300"/>
              </a:spcBef>
              <a:spcAft>
                <a:spcPts val="0"/>
              </a:spcAft>
              <a:buClr>
                <a:srgbClr val="6C4BC1"/>
              </a:buClr>
              <a:buSzPts val="1800"/>
              <a:buChar char="•"/>
            </a:pPr>
            <a:r>
              <a:rPr lang="en-GB" sz="1800" b="1">
                <a:solidFill>
                  <a:srgbClr val="6C4BC1"/>
                </a:solidFill>
              </a:rPr>
              <a:t>Anota la </a:t>
            </a:r>
            <a:r>
              <a:rPr lang="en-GB" sz="1800" b="1">
                <a:solidFill>
                  <a:srgbClr val="2993D6"/>
                </a:solidFill>
              </a:rPr>
              <a:t> </a:t>
            </a:r>
            <a:r>
              <a:rPr lang="en-GB" sz="1800"/>
              <a:t>distancia desde la fuente de luz y el nivel de iluminación en una hoja de cálculo.</a:t>
            </a:r>
            <a:endParaRPr/>
          </a:p>
          <a:p>
            <a:pPr marL="318151" lvl="0" indent="-309553" algn="l" rtl="0">
              <a:lnSpc>
                <a:spcPct val="110000"/>
              </a:lnSpc>
              <a:spcBef>
                <a:spcPts val="1300"/>
              </a:spcBef>
              <a:spcAft>
                <a:spcPts val="0"/>
              </a:spcAft>
              <a:buClr>
                <a:srgbClr val="6C4BC1"/>
              </a:buClr>
              <a:buSzPts val="1800"/>
              <a:buChar char="•"/>
            </a:pPr>
            <a:r>
              <a:rPr lang="en-GB" sz="1800" b="1">
                <a:solidFill>
                  <a:srgbClr val="6C4BC1"/>
                </a:solidFill>
              </a:rPr>
              <a:t>Repite</a:t>
            </a:r>
            <a:r>
              <a:rPr lang="en-GB" sz="1800"/>
              <a:t> la recopilación de datos en diferentes puntos de medición y</a:t>
            </a:r>
            <a:r>
              <a:rPr lang="en-GB" sz="1800" b="1">
                <a:solidFill>
                  <a:srgbClr val="6C4BC1"/>
                </a:solidFill>
              </a:rPr>
              <a:t> analiza </a:t>
            </a:r>
            <a:r>
              <a:rPr lang="en-GB" sz="1800"/>
              <a:t>las mediciones de ubicación, hora y nivel de luz. ¿Qué observan y se preguntan los alumnos sobre sus resultados? </a:t>
            </a:r>
            <a:endParaRPr/>
          </a:p>
        </p:txBody>
      </p:sp>
      <p:pic>
        <p:nvPicPr>
          <p:cNvPr id="295" name="Google Shape;295;g36180f04c2f_0_27" descr="Ilustración de un educador delante de una pizarra vacía utilizada para señalar las actividades dirigidas por el docente en esta página" title="black female teacher image.png"/>
          <p:cNvPicPr preferRelativeResize="0"/>
          <p:nvPr/>
        </p:nvPicPr>
        <p:blipFill rotWithShape="1">
          <a:blip r:embed="rId3">
            <a:alphaModFix/>
          </a:blip>
          <a:srcRect/>
          <a:stretch/>
        </p:blipFill>
        <p:spPr>
          <a:xfrm>
            <a:off x="8193400" y="379637"/>
            <a:ext cx="1428350" cy="1191276"/>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99"/>
        <p:cNvGrpSpPr/>
        <p:nvPr/>
      </p:nvGrpSpPr>
      <p:grpSpPr>
        <a:xfrm>
          <a:off x="0" y="0"/>
          <a:ext cx="0" cy="0"/>
          <a:chOff x="0" y="0"/>
          <a:chExt cx="0" cy="0"/>
        </a:xfrm>
      </p:grpSpPr>
      <p:sp>
        <p:nvSpPr>
          <p:cNvPr id="300" name="Google Shape;300;g36ae2ea1a3a_0_26"/>
          <p:cNvSpPr txBox="1">
            <a:spLocks noGrp="1"/>
          </p:cNvSpPr>
          <p:nvPr>
            <p:ph type="title"/>
          </p:nvPr>
        </p:nvSpPr>
        <p:spPr>
          <a:xfrm>
            <a:off x="681037" y="456073"/>
            <a:ext cx="8544000" cy="9114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00A000"/>
              </a:buClr>
              <a:buSzPts val="2600"/>
              <a:buFont typeface="Arial"/>
              <a:buNone/>
            </a:pPr>
            <a:r>
              <a:rPr lang="en-GB" sz="2600">
                <a:solidFill>
                  <a:srgbClr val="6C4BC1"/>
                </a:solidFill>
              </a:rPr>
              <a:t>Medio 🌶️🌶️ Detalles del código</a:t>
            </a:r>
            <a:endParaRPr/>
          </a:p>
        </p:txBody>
      </p:sp>
      <p:sp>
        <p:nvSpPr>
          <p:cNvPr id="301" name="Google Shape;301;g36ae2ea1a3a_0_26"/>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900"/>
              <a:buNone/>
            </a:pPr>
            <a:r>
              <a:rPr lang="en-GB"/>
              <a:t>Página </a:t>
            </a:r>
            <a:fld id="{00000000-1234-1234-1234-123412341234}" type="slidenum">
              <a:rPr lang="en-GB"/>
              <a:t>18</a:t>
            </a:fld>
            <a:endParaRPr/>
          </a:p>
        </p:txBody>
      </p:sp>
      <p:sp>
        <p:nvSpPr>
          <p:cNvPr id="302" name="Google Shape;302;g36ae2ea1a3a_0_26"/>
          <p:cNvSpPr txBox="1">
            <a:spLocks noGrp="1"/>
          </p:cNvSpPr>
          <p:nvPr>
            <p:ph type="body" idx="1"/>
          </p:nvPr>
        </p:nvSpPr>
        <p:spPr>
          <a:xfrm>
            <a:off x="681025" y="1395975"/>
            <a:ext cx="8836200" cy="365100"/>
          </a:xfrm>
          <a:prstGeom prst="rect">
            <a:avLst/>
          </a:prstGeom>
          <a:noFill/>
          <a:ln>
            <a:noFill/>
          </a:ln>
        </p:spPr>
        <p:txBody>
          <a:bodyPr spcFirstLastPara="1" wrap="square" lIns="91425" tIns="45700" rIns="91425" bIns="45700" anchor="t" anchorCtr="0">
            <a:normAutofit/>
          </a:bodyPr>
          <a:lstStyle/>
          <a:p>
            <a:pPr marL="0" marR="0" lvl="0" indent="0" algn="l" rtl="0">
              <a:lnSpc>
                <a:spcPct val="110000"/>
              </a:lnSpc>
              <a:spcBef>
                <a:spcPts val="1300"/>
              </a:spcBef>
              <a:spcAft>
                <a:spcPts val="0"/>
              </a:spcAft>
              <a:buSzPts val="1800"/>
              <a:buNone/>
            </a:pPr>
            <a:r>
              <a:rPr lang="en-GB" sz="1600"/>
              <a:t>Este proyecto mide el nivel de luz desde 0 (más oscuro) hasta 255 (más brillante). </a:t>
            </a:r>
            <a:endParaRPr/>
          </a:p>
        </p:txBody>
      </p:sp>
      <p:sp>
        <p:nvSpPr>
          <p:cNvPr id="303" name="Google Shape;303;g36ae2ea1a3a_0_26"/>
          <p:cNvSpPr/>
          <p:nvPr/>
        </p:nvSpPr>
        <p:spPr>
          <a:xfrm>
            <a:off x="438725" y="1924300"/>
            <a:ext cx="2788200" cy="4356600"/>
          </a:xfrm>
          <a:prstGeom prst="roundRect">
            <a:avLst>
              <a:gd name="adj" fmla="val 16667"/>
            </a:avLst>
          </a:prstGeom>
          <a:noFill/>
          <a:ln w="19050" cap="flat" cmpd="sng">
            <a:solidFill>
              <a:srgbClr val="6C4BC1"/>
            </a:solidFill>
            <a:prstDash val="solid"/>
            <a:round/>
            <a:headEnd type="none" w="sm" len="sm"/>
            <a:tailEnd type="none" w="sm" len="sm"/>
          </a:ln>
        </p:spPr>
        <p:txBody>
          <a:bodyPr spcFirstLastPara="1" wrap="square" lIns="91425" tIns="91425" rIns="91425" bIns="91425" anchor="b" anchorCtr="0">
            <a:noAutofit/>
          </a:bodyPr>
          <a:lstStyle/>
          <a:p>
            <a:pPr marL="0" marR="0" lvl="0" indent="0" algn="l" rtl="0">
              <a:lnSpc>
                <a:spcPct val="110000"/>
              </a:lnSpc>
              <a:spcBef>
                <a:spcPts val="1300"/>
              </a:spcBef>
              <a:spcAft>
                <a:spcPts val="0"/>
              </a:spcAft>
              <a:buClr>
                <a:srgbClr val="000000"/>
              </a:buClr>
              <a:buSzPts val="1500"/>
              <a:buFont typeface="Arial"/>
              <a:buNone/>
            </a:pPr>
            <a:r>
              <a:rPr lang="en-GB" sz="1400" b="0" i="0" u="none" strike="noStrike" cap="none">
                <a:solidFill>
                  <a:schemeClr val="dk1"/>
                </a:solidFill>
                <a:latin typeface="Helvetica Neue"/>
                <a:ea typeface="Helvetica Neue"/>
                <a:cs typeface="Helvetica Neue"/>
                <a:sym typeface="Helvetica Neue"/>
              </a:rPr>
              <a:t>Al inicio del programa, la pantalla LED muestra «M» para indicar que el micro:bit está listo para medir los niveles de luz, almacena la medición inicial de luz en la variable «lectura» y hace una pausa de 100 ms antes de que se pueda realizar otra entrada.</a:t>
            </a:r>
            <a:endParaRPr/>
          </a:p>
        </p:txBody>
      </p:sp>
      <p:sp>
        <p:nvSpPr>
          <p:cNvPr id="304" name="Google Shape;304;g36ae2ea1a3a_0_26"/>
          <p:cNvSpPr/>
          <p:nvPr/>
        </p:nvSpPr>
        <p:spPr>
          <a:xfrm>
            <a:off x="3362550" y="1924300"/>
            <a:ext cx="3344700" cy="4388400"/>
          </a:xfrm>
          <a:prstGeom prst="roundRect">
            <a:avLst>
              <a:gd name="adj" fmla="val 16667"/>
            </a:avLst>
          </a:prstGeom>
          <a:noFill/>
          <a:ln w="19050" cap="flat" cmpd="sng">
            <a:solidFill>
              <a:srgbClr val="6C4BC1"/>
            </a:solidFill>
            <a:prstDash val="solid"/>
            <a:round/>
            <a:headEnd type="none" w="sm" len="sm"/>
            <a:tailEnd type="none" w="sm" len="sm"/>
          </a:ln>
        </p:spPr>
        <p:txBody>
          <a:bodyPr spcFirstLastPara="1" wrap="square" lIns="91425" tIns="91425" rIns="91425" bIns="91425" anchor="b" anchorCtr="0">
            <a:noAutofit/>
          </a:bodyPr>
          <a:lstStyle/>
          <a:p>
            <a:pPr marL="0" marR="0" lvl="0" indent="0" algn="l" rtl="0">
              <a:lnSpc>
                <a:spcPct val="110000"/>
              </a:lnSpc>
              <a:spcBef>
                <a:spcPts val="1300"/>
              </a:spcBef>
              <a:spcAft>
                <a:spcPts val="0"/>
              </a:spcAft>
              <a:buClr>
                <a:srgbClr val="000000"/>
              </a:buClr>
              <a:buSzPts val="1500"/>
              <a:buFont typeface="Arial"/>
              <a:buNone/>
            </a:pPr>
            <a:r>
              <a:rPr lang="en-GB" sz="1400" b="0" i="0" u="none" strike="noStrike" cap="none">
                <a:solidFill>
                  <a:schemeClr val="dk1"/>
                </a:solidFill>
                <a:latin typeface="Helvetica Neue"/>
                <a:ea typeface="Helvetica Neue"/>
                <a:cs typeface="Helvetica Neue"/>
                <a:sym typeface="Helvetica Neue"/>
              </a:rPr>
              <a:t>Al presionar el botón A se mide el nivel de luz y se almacena en la variable «lectura». La pantalla led muestra una animación para indicar que se ha realizado una medición y, a continuación, espera medio segundo (500 ms) antes de mostrar «M» de medición.</a:t>
            </a:r>
            <a:endParaRPr/>
          </a:p>
        </p:txBody>
      </p:sp>
      <p:pic>
        <p:nvPicPr>
          <p:cNvPr id="305" name="Google Shape;305;g36ae2ea1a3a_0_26" descr="Código basado en bloques para que un micro:bit muestre una «M» como señal de que está listo para medir el nivel de luz, almacene el nivel de luz inicial medido en la variable «lectura» y haga una pausa antes de que se pueda producir otra entrada al inicio del programa." title="microbit-screenshot (28).png"/>
          <p:cNvPicPr preferRelativeResize="0"/>
          <p:nvPr/>
        </p:nvPicPr>
        <p:blipFill rotWithShape="1">
          <a:blip r:embed="rId3">
            <a:alphaModFix/>
          </a:blip>
          <a:srcRect r="64887" b="32120"/>
          <a:stretch/>
        </p:blipFill>
        <p:spPr>
          <a:xfrm>
            <a:off x="811549" y="2082825"/>
            <a:ext cx="2185103" cy="1499625"/>
          </a:xfrm>
          <a:prstGeom prst="rect">
            <a:avLst/>
          </a:prstGeom>
          <a:noFill/>
          <a:ln>
            <a:noFill/>
          </a:ln>
        </p:spPr>
      </p:pic>
      <p:pic>
        <p:nvPicPr>
          <p:cNvPr id="306" name="Google Shape;306;g36ae2ea1a3a_0_26" descr="Código basado en bloques para el botón A presionado en un micro:bit para almacenar el nivel de luz medido en la variable «lectura», mostrar una animación para indicar que se ha guardado una medición, hacer una pausa y mostrar «M» como señal de que está listo para medir un nivel de luz." title="microbit-screenshot (28).png"/>
          <p:cNvPicPr preferRelativeResize="0"/>
          <p:nvPr/>
        </p:nvPicPr>
        <p:blipFill rotWithShape="1">
          <a:blip r:embed="rId3">
            <a:alphaModFix/>
          </a:blip>
          <a:srcRect l="35185" r="28816"/>
          <a:stretch/>
        </p:blipFill>
        <p:spPr>
          <a:xfrm>
            <a:off x="4015750" y="2015300"/>
            <a:ext cx="2038287" cy="2010180"/>
          </a:xfrm>
          <a:prstGeom prst="rect">
            <a:avLst/>
          </a:prstGeom>
          <a:noFill/>
          <a:ln>
            <a:noFill/>
          </a:ln>
        </p:spPr>
      </p:pic>
      <p:sp>
        <p:nvSpPr>
          <p:cNvPr id="307" name="Google Shape;307;g36ae2ea1a3a_0_26"/>
          <p:cNvSpPr/>
          <p:nvPr/>
        </p:nvSpPr>
        <p:spPr>
          <a:xfrm>
            <a:off x="6842875" y="1924275"/>
            <a:ext cx="2734800" cy="4388400"/>
          </a:xfrm>
          <a:prstGeom prst="roundRect">
            <a:avLst>
              <a:gd name="adj" fmla="val 16667"/>
            </a:avLst>
          </a:prstGeom>
          <a:noFill/>
          <a:ln w="19050" cap="flat" cmpd="sng">
            <a:solidFill>
              <a:srgbClr val="6C4BC1"/>
            </a:solidFill>
            <a:prstDash val="solid"/>
            <a:round/>
            <a:headEnd type="none" w="sm" len="sm"/>
            <a:tailEnd type="none" w="sm" len="sm"/>
          </a:ln>
        </p:spPr>
        <p:txBody>
          <a:bodyPr spcFirstLastPara="1" wrap="square" lIns="91425" tIns="91425" rIns="91425" bIns="91425" anchor="b" anchorCtr="0">
            <a:noAutofit/>
          </a:bodyPr>
          <a:lstStyle/>
          <a:p>
            <a:pPr marL="0" marR="0" lvl="0" indent="0" algn="l" rtl="0">
              <a:lnSpc>
                <a:spcPct val="110000"/>
              </a:lnSpc>
              <a:spcBef>
                <a:spcPts val="1300"/>
              </a:spcBef>
              <a:spcAft>
                <a:spcPts val="0"/>
              </a:spcAft>
              <a:buClr>
                <a:srgbClr val="000000"/>
              </a:buClr>
              <a:buSzPts val="1500"/>
              <a:buFont typeface="Arial"/>
              <a:buNone/>
            </a:pPr>
            <a:r>
              <a:rPr lang="en-GB" sz="1400" b="0" i="0" u="none" strike="noStrike" cap="none">
                <a:solidFill>
                  <a:schemeClr val="dk1"/>
                </a:solidFill>
                <a:latin typeface="Helvetica Neue"/>
                <a:ea typeface="Helvetica Neue"/>
                <a:cs typeface="Helvetica Neue"/>
                <a:sym typeface="Helvetica Neue"/>
              </a:rPr>
              <a:t>Al presionar el botón B, se borrará la pantalla, se mostrará el nivel de luz almacenado en la variable «lectura» en la pantalla led y se esperará medio segundo (500 ms) antes de mostrar «M» en la pantalla led.</a:t>
            </a:r>
            <a:endParaRPr/>
          </a:p>
        </p:txBody>
      </p:sp>
      <p:pic>
        <p:nvPicPr>
          <p:cNvPr id="308" name="Google Shape;308;g36ae2ea1a3a_0_26" descr="Código basado en bloques para el botón B presionado en un micro:bit para borrar la pantalla, mostrar el nivel de luz almacenado en la variable «lectura», pausar y mostrar «M» como señal de que está listo para medir un nivel de luz." title="microbit-screenshot (28).png"/>
          <p:cNvPicPr preferRelativeResize="0"/>
          <p:nvPr/>
        </p:nvPicPr>
        <p:blipFill rotWithShape="1">
          <a:blip r:embed="rId3">
            <a:alphaModFix/>
          </a:blip>
          <a:srcRect l="72740" b="18672"/>
          <a:stretch/>
        </p:blipFill>
        <p:spPr>
          <a:xfrm>
            <a:off x="7325075" y="2082825"/>
            <a:ext cx="1770424" cy="1875126"/>
          </a:xfrm>
          <a:prstGeom prst="rect">
            <a:avLst/>
          </a:prstGeom>
          <a:noFill/>
          <a:ln>
            <a:noFill/>
          </a:ln>
        </p:spPr>
      </p:pic>
      <p:sp>
        <p:nvSpPr>
          <p:cNvPr id="309" name="Google Shape;309;g36ae2ea1a3a_0_26"/>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0" i="0" u="none" strike="noStrike" cap="none">
                <a:solidFill>
                  <a:srgbClr val="888888"/>
                </a:solidFill>
                <a:latin typeface="Helvetica Neue"/>
                <a:ea typeface="Helvetica Neue"/>
                <a:cs typeface="Helvetica Neue"/>
                <a:sym typeface="Helvetica Neue"/>
              </a:rPr>
              <a:t>Ligero</a:t>
            </a:r>
            <a:r>
              <a:rPr lang="en-GB" sz="1150" b="1" i="0" u="none" strike="noStrike" cap="none">
                <a:solidFill>
                  <a:srgbClr val="2A92D6"/>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6C4BC1"/>
                </a:solidFill>
                <a:latin typeface="Helvetica Neue"/>
                <a:ea typeface="Helvetica Neue"/>
                <a:cs typeface="Helvetica Neue"/>
                <a:sym typeface="Helvetica Neue"/>
              </a:rPr>
              <a:t>Medio </a:t>
            </a:r>
            <a:r>
              <a:rPr lang="en-GB" sz="1150" b="1" i="0" u="none" strike="noStrike" cap="none">
                <a:solidFill>
                  <a:srgbClr val="2A92D6"/>
                </a:solidFill>
                <a:latin typeface="Helvetica Neue"/>
                <a:ea typeface="Helvetica Neue"/>
                <a:cs typeface="Helvetica Neue"/>
                <a:sym typeface="Helvetica Neue"/>
              </a:rPr>
              <a:t>🌶️🌶️</a:t>
            </a:r>
            <a:r>
              <a:rPr lang="en-GB" sz="1150" b="0" i="0" u="none" strike="noStrike" cap="none">
                <a:solidFill>
                  <a:srgbClr val="888888"/>
                </a:solidFill>
                <a:latin typeface="Helvetica Neue"/>
                <a:ea typeface="Helvetica Neue"/>
                <a:cs typeface="Helvetica Neue"/>
                <a:sym typeface="Helvetica Neue"/>
              </a:rPr>
              <a:t> - Picante</a:t>
            </a:r>
            <a:endParaRPr/>
          </a:p>
        </p:txBody>
      </p:sp>
      <p:pic>
        <p:nvPicPr>
          <p:cNvPr id="310" name="Google Shape;310;g36ae2ea1a3a_0_26" descr="decorativo" title="Inspired_green@4x-100 (1).jpg"/>
          <p:cNvPicPr preferRelativeResize="0"/>
          <p:nvPr/>
        </p:nvPicPr>
        <p:blipFill rotWithShape="1">
          <a:blip r:embed="rId4">
            <a:alphaModFix/>
          </a:blip>
          <a:srcRect/>
          <a:stretch/>
        </p:blipFill>
        <p:spPr>
          <a:xfrm>
            <a:off x="8196350" y="300263"/>
            <a:ext cx="899150" cy="1223027"/>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314"/>
        <p:cNvGrpSpPr/>
        <p:nvPr/>
      </p:nvGrpSpPr>
      <p:grpSpPr>
        <a:xfrm>
          <a:off x="0" y="0"/>
          <a:ext cx="0" cy="0"/>
          <a:chOff x="0" y="0"/>
          <a:chExt cx="0" cy="0"/>
        </a:xfrm>
      </p:grpSpPr>
      <p:sp>
        <p:nvSpPr>
          <p:cNvPr id="315" name="Google Shape;315;g3660e946a5b_0_670"/>
          <p:cNvSpPr txBox="1">
            <a:spLocks noGrp="1"/>
          </p:cNvSpPr>
          <p:nvPr>
            <p:ph type="body" idx="1"/>
          </p:nvPr>
        </p:nvSpPr>
        <p:spPr>
          <a:xfrm>
            <a:off x="2276389" y="2669745"/>
            <a:ext cx="5353200" cy="1518600"/>
          </a:xfrm>
          <a:prstGeom prst="rect">
            <a:avLst/>
          </a:prstGeom>
          <a:noFill/>
          <a:ln>
            <a:noFill/>
          </a:ln>
        </p:spPr>
        <p:txBody>
          <a:bodyPr spcFirstLastPara="1" wrap="square" lIns="91425" tIns="45700" rIns="91425" bIns="45700" anchor="ctr" anchorCtr="0">
            <a:normAutofit/>
          </a:bodyPr>
          <a:lstStyle/>
          <a:p>
            <a:pPr marL="0" lvl="0" indent="0" algn="ctr" rtl="0">
              <a:lnSpc>
                <a:spcPct val="110000"/>
              </a:lnSpc>
              <a:spcBef>
                <a:spcPts val="0"/>
              </a:spcBef>
              <a:spcAft>
                <a:spcPts val="0"/>
              </a:spcAft>
              <a:buSzPts val="4999"/>
              <a:buNone/>
            </a:pPr>
            <a:r>
              <a:rPr lang="en-GB"/>
              <a:t>Picante</a:t>
            </a:r>
            <a:endParaRPr/>
          </a:p>
        </p:txBody>
      </p:sp>
      <p:sp>
        <p:nvSpPr>
          <p:cNvPr id="316" name="Google Shape;316;g3660e946a5b_0_670"/>
          <p:cNvSpPr txBox="1">
            <a:spLocks noGrp="1"/>
          </p:cNvSpPr>
          <p:nvPr>
            <p:ph type="sldNum" idx="12"/>
          </p:nvPr>
        </p:nvSpPr>
        <p:spPr>
          <a:xfrm>
            <a:off x="7101729" y="6125009"/>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GB"/>
              <a:t>19</a:t>
            </a:fld>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35"/>
        <p:cNvGrpSpPr/>
        <p:nvPr/>
      </p:nvGrpSpPr>
      <p:grpSpPr>
        <a:xfrm>
          <a:off x="0" y="0"/>
          <a:ext cx="0" cy="0"/>
          <a:chOff x="0" y="0"/>
          <a:chExt cx="0" cy="0"/>
        </a:xfrm>
      </p:grpSpPr>
      <p:sp>
        <p:nvSpPr>
          <p:cNvPr id="136" name="Google Shape;136;g35d6a68a0a1_0_136"/>
          <p:cNvSpPr txBox="1">
            <a:spLocks noGrp="1"/>
          </p:cNvSpPr>
          <p:nvPr>
            <p:ph type="title"/>
          </p:nvPr>
        </p:nvSpPr>
        <p:spPr>
          <a:xfrm>
            <a:off x="681037" y="456073"/>
            <a:ext cx="8544000" cy="9114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00A000"/>
              </a:buClr>
              <a:buSzPts val="2600"/>
              <a:buFont typeface="Arial"/>
              <a:buNone/>
            </a:pPr>
            <a:r>
              <a:rPr lang="en-GB" sz="2600">
                <a:solidFill>
                  <a:srgbClr val="00A000"/>
                </a:solidFill>
              </a:rPr>
              <a:t>Energía renovable con el medidor de energía luminosa</a:t>
            </a:r>
            <a:endParaRPr/>
          </a:p>
        </p:txBody>
      </p:sp>
      <p:sp>
        <p:nvSpPr>
          <p:cNvPr id="137" name="Google Shape;137;g35d6a68a0a1_0_136"/>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900"/>
              <a:buNone/>
            </a:pPr>
            <a:r>
              <a:rPr lang="en-GB"/>
              <a:t>Página </a:t>
            </a:r>
            <a:fld id="{00000000-1234-1234-1234-123412341234}" type="slidenum">
              <a:rPr lang="en-GB"/>
              <a:t>2</a:t>
            </a:fld>
            <a:endParaRPr/>
          </a:p>
        </p:txBody>
      </p:sp>
      <p:sp>
        <p:nvSpPr>
          <p:cNvPr id="138" name="Google Shape;138;g35d6a68a0a1_0_136"/>
          <p:cNvSpPr txBox="1">
            <a:spLocks noGrp="1"/>
          </p:cNvSpPr>
          <p:nvPr>
            <p:ph type="body" idx="1"/>
          </p:nvPr>
        </p:nvSpPr>
        <p:spPr>
          <a:xfrm>
            <a:off x="681036" y="1548371"/>
            <a:ext cx="4132200" cy="4609500"/>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Clr>
                <a:srgbClr val="00A000"/>
              </a:buClr>
              <a:buSzPts val="2000"/>
              <a:buNone/>
            </a:pPr>
            <a:r>
              <a:rPr lang="en-GB" sz="1800" b="1">
                <a:solidFill>
                  <a:srgbClr val="00A000"/>
                </a:solidFill>
              </a:rPr>
              <a:t>Resumen y contexto</a:t>
            </a:r>
            <a:endParaRPr/>
          </a:p>
          <a:p>
            <a:pPr marL="0" lvl="0" indent="0" algn="l" rtl="0">
              <a:lnSpc>
                <a:spcPct val="90000"/>
              </a:lnSpc>
              <a:spcBef>
                <a:spcPts val="812"/>
              </a:spcBef>
              <a:spcAft>
                <a:spcPts val="0"/>
              </a:spcAft>
              <a:buClr>
                <a:schemeClr val="dk1"/>
              </a:buClr>
              <a:buSzPts val="1800"/>
              <a:buNone/>
            </a:pPr>
            <a:r>
              <a:rPr lang="en-GB" sz="1600"/>
              <a:t>El BBC micro:bit tiene un sensor de luz en su pantalla led que se utiliza para recopilar los niveles de luz en diversos lugares del entorno de aprendizaje.</a:t>
            </a:r>
            <a:endParaRPr/>
          </a:p>
          <a:p>
            <a:pPr marL="0" lvl="0" indent="0" algn="l" rtl="0">
              <a:lnSpc>
                <a:spcPct val="90000"/>
              </a:lnSpc>
              <a:spcBef>
                <a:spcPts val="812"/>
              </a:spcBef>
              <a:spcAft>
                <a:spcPts val="0"/>
              </a:spcAft>
              <a:buClr>
                <a:schemeClr val="dk1"/>
              </a:buClr>
              <a:buSzPts val="1800"/>
              <a:buNone/>
            </a:pPr>
            <a:endParaRPr sz="1600"/>
          </a:p>
          <a:p>
            <a:pPr marL="0" lvl="0" indent="0" algn="l" rtl="0">
              <a:lnSpc>
                <a:spcPct val="90000"/>
              </a:lnSpc>
              <a:spcBef>
                <a:spcPts val="812"/>
              </a:spcBef>
              <a:spcAft>
                <a:spcPts val="0"/>
              </a:spcAft>
              <a:buClr>
                <a:schemeClr val="dk1"/>
              </a:buClr>
              <a:buSzPts val="1800"/>
              <a:buNone/>
            </a:pPr>
            <a:r>
              <a:rPr lang="en-GB" sz="1600"/>
              <a:t>Los alumnos pueden utilizar el medidor de energía del micro:bit para combinar los datos sobre los niveles de luz con sus conocimientos sobre la energía solar como recurso natural. Esto les ayuda a explorar cómo las diferentes fuentes de energía y combustibles afectan al medio ambiente.</a:t>
            </a:r>
            <a:endParaRPr/>
          </a:p>
        </p:txBody>
      </p:sp>
      <p:sp>
        <p:nvSpPr>
          <p:cNvPr id="139" name="Google Shape;139;g35d6a68a0a1_0_136"/>
          <p:cNvSpPr txBox="1">
            <a:spLocks noGrp="1"/>
          </p:cNvSpPr>
          <p:nvPr>
            <p:ph type="body" idx="1"/>
          </p:nvPr>
        </p:nvSpPr>
        <p:spPr>
          <a:xfrm>
            <a:off x="5092936" y="1548371"/>
            <a:ext cx="4132200" cy="4609500"/>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Clr>
                <a:srgbClr val="00A000"/>
              </a:buClr>
              <a:buSzPts val="2000"/>
              <a:buFont typeface="Arial"/>
              <a:buNone/>
            </a:pPr>
            <a:r>
              <a:rPr lang="en-GB" sz="1800" b="1">
                <a:solidFill>
                  <a:srgbClr val="00A000"/>
                </a:solidFill>
              </a:rPr>
              <a:t>Función del micro:bit: sensor de luz</a:t>
            </a:r>
            <a:endParaRPr/>
          </a:p>
          <a:p>
            <a:pPr marL="0" lvl="0" indent="0" algn="l" rtl="0">
              <a:lnSpc>
                <a:spcPct val="90000"/>
              </a:lnSpc>
              <a:spcBef>
                <a:spcPts val="812"/>
              </a:spcBef>
              <a:spcAft>
                <a:spcPts val="0"/>
              </a:spcAft>
              <a:buClr>
                <a:schemeClr val="dk1"/>
              </a:buClr>
              <a:buSzPts val="1800"/>
              <a:buFont typeface="Arial"/>
              <a:buNone/>
            </a:pPr>
            <a:r>
              <a:rPr lang="en-GB" sz="1600"/>
              <a:t>El micro:bit se puede programar para utilizar su pantalla led como sensor de luz. Mide la intensidad de la luz desde 0 (sin luz) hasta 255 (la luz más intensa que puede medir el micro:bit).</a:t>
            </a:r>
            <a:endParaRPr/>
          </a:p>
          <a:p>
            <a:pPr marL="185732" lvl="0" indent="-71432" algn="l" rtl="0">
              <a:lnSpc>
                <a:spcPct val="90000"/>
              </a:lnSpc>
              <a:spcBef>
                <a:spcPts val="812"/>
              </a:spcBef>
              <a:spcAft>
                <a:spcPts val="0"/>
              </a:spcAft>
              <a:buClr>
                <a:schemeClr val="dk1"/>
              </a:buClr>
              <a:buSzPts val="1800"/>
              <a:buFont typeface="Arial"/>
              <a:buNone/>
            </a:pPr>
            <a:endParaRPr sz="1600"/>
          </a:p>
          <a:p>
            <a:pPr marL="0" lvl="0" indent="0" algn="l" rtl="0">
              <a:lnSpc>
                <a:spcPct val="90000"/>
              </a:lnSpc>
              <a:spcBef>
                <a:spcPts val="812"/>
              </a:spcBef>
              <a:spcAft>
                <a:spcPts val="0"/>
              </a:spcAft>
              <a:buClr>
                <a:schemeClr val="dk1"/>
              </a:buClr>
              <a:buSzPts val="1800"/>
              <a:buFont typeface="Arial"/>
              <a:buNone/>
            </a:pPr>
            <a:r>
              <a:rPr lang="en-GB" sz="1600" b="1"/>
              <a:t>Ejemplo</a:t>
            </a:r>
            <a:r>
              <a:rPr lang="en-GB" sz="1600"/>
              <a:t>: los alumnos pueden medir los niveles de luz en diferentes lugares para explorar cómo el uso de la luz natural en lugar de la luz eléctrica afecta al consumo de combustibles y al medio ambiente.</a:t>
            </a:r>
            <a:endParaRPr/>
          </a:p>
        </p:txBody>
      </p:sp>
      <p:pic>
        <p:nvPicPr>
          <p:cNvPr id="140" name="Google Shape;140;g35d6a68a0a1_0_136" descr="Ilustración de una placa de micro:bit con todos los led encendidos que se utiliza para medir los niveles de luz a gran distancia de una fuente de luz."/>
          <p:cNvPicPr preferRelativeResize="0"/>
          <p:nvPr/>
        </p:nvPicPr>
        <p:blipFill rotWithShape="1">
          <a:blip r:embed="rId3">
            <a:alphaModFix/>
          </a:blip>
          <a:srcRect t="24630" r="25110"/>
          <a:stretch/>
        </p:blipFill>
        <p:spPr>
          <a:xfrm>
            <a:off x="5794450" y="5157450"/>
            <a:ext cx="1487050" cy="1198900"/>
          </a:xfrm>
          <a:prstGeom prst="rect">
            <a:avLst/>
          </a:prstGeom>
          <a:noFill/>
          <a:ln>
            <a:noFill/>
          </a:ln>
        </p:spPr>
      </p:pic>
      <p:grpSp>
        <p:nvGrpSpPr>
          <p:cNvPr id="141" name="Google Shape;141;g35d6a68a0a1_0_136"/>
          <p:cNvGrpSpPr/>
          <p:nvPr/>
        </p:nvGrpSpPr>
        <p:grpSpPr>
          <a:xfrm rot="1976306">
            <a:off x="8779561" y="705484"/>
            <a:ext cx="650796" cy="659746"/>
            <a:chOff x="7572716" y="3272053"/>
            <a:chExt cx="489368" cy="496098"/>
          </a:xfrm>
        </p:grpSpPr>
        <p:sp>
          <p:nvSpPr>
            <p:cNvPr id="142" name="Google Shape;142;g35d6a68a0a1_0_136" descr="decorativo"/>
            <p:cNvSpPr/>
            <p:nvPr/>
          </p:nvSpPr>
          <p:spPr>
            <a:xfrm>
              <a:off x="7572716" y="3522735"/>
              <a:ext cx="167067" cy="91963"/>
            </a:xfrm>
            <a:custGeom>
              <a:avLst/>
              <a:gdLst/>
              <a:ahLst/>
              <a:cxnLst/>
              <a:rect l="l" t="t" r="r" b="b"/>
              <a:pathLst>
                <a:path w="167067" h="91963" extrusionOk="0">
                  <a:moveTo>
                    <a:pt x="21100" y="33814"/>
                  </a:moveTo>
                  <a:lnTo>
                    <a:pt x="128680" y="1277"/>
                  </a:lnTo>
                  <a:cubicBezTo>
                    <a:pt x="144316" y="-3450"/>
                    <a:pt x="161053" y="5344"/>
                    <a:pt x="165788" y="21063"/>
                  </a:cubicBezTo>
                  <a:cubicBezTo>
                    <a:pt x="170523" y="36782"/>
                    <a:pt x="161714" y="53381"/>
                    <a:pt x="145968" y="58107"/>
                  </a:cubicBezTo>
                  <a:lnTo>
                    <a:pt x="38387" y="90645"/>
                  </a:lnTo>
                  <a:cubicBezTo>
                    <a:pt x="35524" y="91524"/>
                    <a:pt x="32661" y="91964"/>
                    <a:pt x="29798" y="91964"/>
                  </a:cubicBezTo>
                  <a:cubicBezTo>
                    <a:pt x="17025" y="91964"/>
                    <a:pt x="5243" y="83720"/>
                    <a:pt x="1279" y="70859"/>
                  </a:cubicBezTo>
                  <a:cubicBezTo>
                    <a:pt x="-3456" y="55140"/>
                    <a:pt x="5353" y="38541"/>
                    <a:pt x="21100" y="33814"/>
                  </a:cubicBezTo>
                  <a:close/>
                </a:path>
              </a:pathLst>
            </a:custGeom>
            <a:solidFill>
              <a:srgbClr val="00A000"/>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288"/>
                <a:buFont typeface="Arial"/>
                <a:buNone/>
              </a:pPr>
              <a:endParaRPr sz="2288" b="0" i="0" u="none" strike="noStrike" cap="none">
                <a:solidFill>
                  <a:srgbClr val="000000"/>
                </a:solidFill>
                <a:latin typeface="Calibri"/>
                <a:ea typeface="Calibri"/>
                <a:cs typeface="Calibri"/>
                <a:sym typeface="Calibri"/>
              </a:endParaRPr>
            </a:p>
          </p:txBody>
        </p:sp>
        <p:sp>
          <p:nvSpPr>
            <p:cNvPr id="143" name="Google Shape;143;g35d6a68a0a1_0_136" descr="decorativo"/>
            <p:cNvSpPr/>
            <p:nvPr/>
          </p:nvSpPr>
          <p:spPr>
            <a:xfrm>
              <a:off x="7869358" y="3566964"/>
              <a:ext cx="141636" cy="136113"/>
            </a:xfrm>
            <a:custGeom>
              <a:avLst/>
              <a:gdLst/>
              <a:ahLst/>
              <a:cxnLst/>
              <a:rect l="l" t="t" r="r" b="b"/>
              <a:pathLst>
                <a:path w="141636" h="136113" extrusionOk="0">
                  <a:moveTo>
                    <a:pt x="133528" y="126660"/>
                  </a:moveTo>
                  <a:cubicBezTo>
                    <a:pt x="127692" y="132925"/>
                    <a:pt x="119764" y="136113"/>
                    <a:pt x="111836" y="136113"/>
                  </a:cubicBezTo>
                  <a:cubicBezTo>
                    <a:pt x="104568" y="136113"/>
                    <a:pt x="97190" y="133475"/>
                    <a:pt x="91465" y="128089"/>
                  </a:cubicBezTo>
                  <a:lnTo>
                    <a:pt x="9430" y="51362"/>
                  </a:lnTo>
                  <a:cubicBezTo>
                    <a:pt x="-2572" y="40150"/>
                    <a:pt x="-3233" y="21353"/>
                    <a:pt x="8109" y="9371"/>
                  </a:cubicBezTo>
                  <a:cubicBezTo>
                    <a:pt x="19341" y="-2610"/>
                    <a:pt x="38170" y="-3160"/>
                    <a:pt x="50172" y="8052"/>
                  </a:cubicBezTo>
                  <a:lnTo>
                    <a:pt x="132206" y="84779"/>
                  </a:lnTo>
                  <a:cubicBezTo>
                    <a:pt x="144209" y="95991"/>
                    <a:pt x="144869" y="114788"/>
                    <a:pt x="133528" y="126770"/>
                  </a:cubicBezTo>
                  <a:close/>
                </a:path>
              </a:pathLst>
            </a:custGeom>
            <a:solidFill>
              <a:srgbClr val="00A000"/>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288"/>
                <a:buFont typeface="Arial"/>
                <a:buNone/>
              </a:pPr>
              <a:endParaRPr sz="2288" b="0" i="0" u="none" strike="noStrike" cap="none">
                <a:solidFill>
                  <a:srgbClr val="000000"/>
                </a:solidFill>
                <a:latin typeface="Calibri"/>
                <a:ea typeface="Calibri"/>
                <a:cs typeface="Calibri"/>
                <a:sym typeface="Calibri"/>
              </a:endParaRPr>
            </a:p>
          </p:txBody>
        </p:sp>
        <p:sp>
          <p:nvSpPr>
            <p:cNvPr id="144" name="Google Shape;144;g35d6a68a0a1_0_136" descr="decorativo"/>
            <p:cNvSpPr/>
            <p:nvPr/>
          </p:nvSpPr>
          <p:spPr>
            <a:xfrm>
              <a:off x="7895017" y="3425342"/>
              <a:ext cx="167067" cy="91963"/>
            </a:xfrm>
            <a:custGeom>
              <a:avLst/>
              <a:gdLst/>
              <a:ahLst/>
              <a:cxnLst/>
              <a:rect l="l" t="t" r="r" b="b"/>
              <a:pathLst>
                <a:path w="167067" h="91963" extrusionOk="0">
                  <a:moveTo>
                    <a:pt x="21100" y="33814"/>
                  </a:moveTo>
                  <a:lnTo>
                    <a:pt x="128680" y="1277"/>
                  </a:lnTo>
                  <a:cubicBezTo>
                    <a:pt x="144316" y="-3450"/>
                    <a:pt x="161053" y="5344"/>
                    <a:pt x="165788" y="21063"/>
                  </a:cubicBezTo>
                  <a:cubicBezTo>
                    <a:pt x="170523" y="36782"/>
                    <a:pt x="161714" y="53381"/>
                    <a:pt x="145968" y="58107"/>
                  </a:cubicBezTo>
                  <a:lnTo>
                    <a:pt x="38387" y="90645"/>
                  </a:lnTo>
                  <a:cubicBezTo>
                    <a:pt x="35524" y="91524"/>
                    <a:pt x="32661" y="91964"/>
                    <a:pt x="29798" y="91964"/>
                  </a:cubicBezTo>
                  <a:cubicBezTo>
                    <a:pt x="17025" y="91964"/>
                    <a:pt x="5243" y="83720"/>
                    <a:pt x="1279" y="70859"/>
                  </a:cubicBezTo>
                  <a:cubicBezTo>
                    <a:pt x="-3456" y="55140"/>
                    <a:pt x="5353" y="38541"/>
                    <a:pt x="21100" y="33814"/>
                  </a:cubicBezTo>
                  <a:close/>
                </a:path>
              </a:pathLst>
            </a:custGeom>
            <a:solidFill>
              <a:srgbClr val="00A000"/>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288"/>
                <a:buFont typeface="Arial"/>
                <a:buNone/>
              </a:pPr>
              <a:endParaRPr sz="2288" b="0" i="0" u="none" strike="noStrike" cap="none">
                <a:solidFill>
                  <a:srgbClr val="000000"/>
                </a:solidFill>
                <a:latin typeface="Calibri"/>
                <a:ea typeface="Calibri"/>
                <a:cs typeface="Calibri"/>
                <a:sym typeface="Calibri"/>
              </a:endParaRPr>
            </a:p>
          </p:txBody>
        </p:sp>
        <p:sp>
          <p:nvSpPr>
            <p:cNvPr id="145" name="Google Shape;145;g35d6a68a0a1_0_136" descr="decorativo"/>
            <p:cNvSpPr/>
            <p:nvPr/>
          </p:nvSpPr>
          <p:spPr>
            <a:xfrm>
              <a:off x="7813147" y="3272053"/>
              <a:ext cx="85145" cy="168636"/>
            </a:xfrm>
            <a:custGeom>
              <a:avLst/>
              <a:gdLst/>
              <a:ahLst/>
              <a:cxnLst/>
              <a:rect l="l" t="t" r="r" b="b"/>
              <a:pathLst>
                <a:path w="85145" h="168636" extrusionOk="0">
                  <a:moveTo>
                    <a:pt x="785" y="132142"/>
                  </a:moveTo>
                  <a:lnTo>
                    <a:pt x="26331" y="22988"/>
                  </a:lnTo>
                  <a:cubicBezTo>
                    <a:pt x="30075" y="7049"/>
                    <a:pt x="46151" y="-2954"/>
                    <a:pt x="62118" y="783"/>
                  </a:cubicBezTo>
                  <a:cubicBezTo>
                    <a:pt x="78084" y="4521"/>
                    <a:pt x="88104" y="20460"/>
                    <a:pt x="84360" y="36508"/>
                  </a:cubicBezTo>
                  <a:lnTo>
                    <a:pt x="58814" y="145662"/>
                  </a:lnTo>
                  <a:cubicBezTo>
                    <a:pt x="55621" y="159403"/>
                    <a:pt x="43398" y="168636"/>
                    <a:pt x="29854" y="168636"/>
                  </a:cubicBezTo>
                  <a:cubicBezTo>
                    <a:pt x="27652" y="168636"/>
                    <a:pt x="25340" y="168417"/>
                    <a:pt x="23028" y="167867"/>
                  </a:cubicBezTo>
                  <a:cubicBezTo>
                    <a:pt x="7061" y="164130"/>
                    <a:pt x="-2959" y="148191"/>
                    <a:pt x="785" y="132142"/>
                  </a:cubicBezTo>
                  <a:close/>
                </a:path>
              </a:pathLst>
            </a:custGeom>
            <a:solidFill>
              <a:srgbClr val="00A000"/>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288"/>
                <a:buFont typeface="Arial"/>
                <a:buNone/>
              </a:pPr>
              <a:endParaRPr sz="2288" b="0" i="0" u="none" strike="noStrike" cap="none">
                <a:solidFill>
                  <a:srgbClr val="000000"/>
                </a:solidFill>
                <a:latin typeface="Calibri"/>
                <a:ea typeface="Calibri"/>
                <a:cs typeface="Calibri"/>
                <a:sym typeface="Calibri"/>
              </a:endParaRPr>
            </a:p>
          </p:txBody>
        </p:sp>
        <p:sp>
          <p:nvSpPr>
            <p:cNvPr id="146" name="Google Shape;146;g35d6a68a0a1_0_136" descr="decorativo"/>
            <p:cNvSpPr/>
            <p:nvPr/>
          </p:nvSpPr>
          <p:spPr>
            <a:xfrm>
              <a:off x="7736508" y="3599549"/>
              <a:ext cx="85145" cy="168602"/>
            </a:xfrm>
            <a:custGeom>
              <a:avLst/>
              <a:gdLst/>
              <a:ahLst/>
              <a:cxnLst/>
              <a:rect l="l" t="t" r="r" b="b"/>
              <a:pathLst>
                <a:path w="85145" h="168602" extrusionOk="0">
                  <a:moveTo>
                    <a:pt x="62118" y="749"/>
                  </a:moveTo>
                  <a:cubicBezTo>
                    <a:pt x="78084" y="4486"/>
                    <a:pt x="88104" y="20425"/>
                    <a:pt x="84360" y="36474"/>
                  </a:cubicBezTo>
                  <a:lnTo>
                    <a:pt x="58814" y="145628"/>
                  </a:lnTo>
                  <a:cubicBezTo>
                    <a:pt x="55621" y="159369"/>
                    <a:pt x="43398" y="168602"/>
                    <a:pt x="29854" y="168602"/>
                  </a:cubicBezTo>
                  <a:cubicBezTo>
                    <a:pt x="27652" y="168602"/>
                    <a:pt x="25340" y="168382"/>
                    <a:pt x="23028" y="167833"/>
                  </a:cubicBezTo>
                  <a:cubicBezTo>
                    <a:pt x="7061" y="164095"/>
                    <a:pt x="-2959" y="148156"/>
                    <a:pt x="785" y="132108"/>
                  </a:cubicBezTo>
                  <a:lnTo>
                    <a:pt x="26331" y="22954"/>
                  </a:lnTo>
                  <a:cubicBezTo>
                    <a:pt x="30075" y="7015"/>
                    <a:pt x="46041" y="-2878"/>
                    <a:pt x="62118" y="749"/>
                  </a:cubicBezTo>
                  <a:close/>
                </a:path>
              </a:pathLst>
            </a:custGeom>
            <a:solidFill>
              <a:srgbClr val="00A000"/>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288"/>
                <a:buFont typeface="Arial"/>
                <a:buNone/>
              </a:pPr>
              <a:endParaRPr sz="2288" b="0" i="0" u="none" strike="noStrike" cap="none">
                <a:solidFill>
                  <a:srgbClr val="000000"/>
                </a:solidFill>
                <a:latin typeface="Calibri"/>
                <a:ea typeface="Calibri"/>
                <a:cs typeface="Calibri"/>
                <a:sym typeface="Calibri"/>
              </a:endParaRPr>
            </a:p>
          </p:txBody>
        </p:sp>
        <p:sp>
          <p:nvSpPr>
            <p:cNvPr id="147" name="Google Shape;147;g35d6a68a0a1_0_136" descr="decorativo"/>
            <p:cNvSpPr/>
            <p:nvPr/>
          </p:nvSpPr>
          <p:spPr>
            <a:xfrm>
              <a:off x="7623695" y="3337114"/>
              <a:ext cx="141636" cy="136113"/>
            </a:xfrm>
            <a:custGeom>
              <a:avLst/>
              <a:gdLst/>
              <a:ahLst/>
              <a:cxnLst/>
              <a:rect l="l" t="t" r="r" b="b"/>
              <a:pathLst>
                <a:path w="141636" h="136113" extrusionOk="0">
                  <a:moveTo>
                    <a:pt x="132206" y="84669"/>
                  </a:moveTo>
                  <a:cubicBezTo>
                    <a:pt x="144209" y="95881"/>
                    <a:pt x="144869" y="114678"/>
                    <a:pt x="133528" y="126660"/>
                  </a:cubicBezTo>
                  <a:cubicBezTo>
                    <a:pt x="127692" y="132925"/>
                    <a:pt x="119764" y="136113"/>
                    <a:pt x="111836" y="136113"/>
                  </a:cubicBezTo>
                  <a:cubicBezTo>
                    <a:pt x="104568" y="136113"/>
                    <a:pt x="97191" y="133475"/>
                    <a:pt x="91465" y="128089"/>
                  </a:cubicBezTo>
                  <a:lnTo>
                    <a:pt x="9430" y="51362"/>
                  </a:lnTo>
                  <a:cubicBezTo>
                    <a:pt x="-2572" y="40150"/>
                    <a:pt x="-3233" y="21353"/>
                    <a:pt x="8109" y="9371"/>
                  </a:cubicBezTo>
                  <a:cubicBezTo>
                    <a:pt x="19341" y="-2610"/>
                    <a:pt x="38170" y="-3160"/>
                    <a:pt x="50172" y="8052"/>
                  </a:cubicBezTo>
                  <a:lnTo>
                    <a:pt x="132206" y="84779"/>
                  </a:lnTo>
                  <a:close/>
                </a:path>
              </a:pathLst>
            </a:custGeom>
            <a:solidFill>
              <a:srgbClr val="00A000"/>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288"/>
                <a:buFont typeface="Arial"/>
                <a:buNone/>
              </a:pPr>
              <a:endParaRPr sz="2288" b="0" i="0" u="none" strike="noStrike" cap="none">
                <a:solidFill>
                  <a:srgbClr val="000000"/>
                </a:solidFill>
                <a:latin typeface="Calibri"/>
                <a:ea typeface="Calibri"/>
                <a:cs typeface="Calibri"/>
                <a:sym typeface="Calibri"/>
              </a:endParaRPr>
            </a:p>
          </p:txBody>
        </p:sp>
      </p:grpSp>
      <p:pic>
        <p:nvPicPr>
          <p:cNvPr id="148" name="Google Shape;148;g35d6a68a0a1_0_136" descr="decorativo"/>
          <p:cNvPicPr preferRelativeResize="0"/>
          <p:nvPr/>
        </p:nvPicPr>
        <p:blipFill rotWithShape="1">
          <a:blip r:embed="rId4">
            <a:alphaModFix/>
          </a:blip>
          <a:srcRect/>
          <a:stretch/>
        </p:blipFill>
        <p:spPr>
          <a:xfrm rot="-2066500">
            <a:off x="8377127" y="1214069"/>
            <a:ext cx="192617" cy="192617"/>
          </a:xfrm>
          <a:prstGeom prst="rect">
            <a:avLst/>
          </a:prstGeom>
          <a:noFill/>
          <a:ln>
            <a:noFill/>
          </a:ln>
        </p:spPr>
      </p:pic>
      <p:pic>
        <p:nvPicPr>
          <p:cNvPr id="149" name="Google Shape;149;g35d6a68a0a1_0_136" descr="Una ilustración del sol con una cara sonriente." title="Large-Sun@2x.png"/>
          <p:cNvPicPr preferRelativeResize="0"/>
          <p:nvPr/>
        </p:nvPicPr>
        <p:blipFill rotWithShape="1">
          <a:blip r:embed="rId5">
            <a:alphaModFix/>
          </a:blip>
          <a:srcRect/>
          <a:stretch/>
        </p:blipFill>
        <p:spPr>
          <a:xfrm>
            <a:off x="7365600" y="4834975"/>
            <a:ext cx="973950" cy="973925"/>
          </a:xfrm>
          <a:prstGeom prst="rect">
            <a:avLst/>
          </a:prstGeom>
          <a:noFill/>
          <a:ln>
            <a:noFill/>
          </a:ln>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320"/>
        <p:cNvGrpSpPr/>
        <p:nvPr/>
      </p:nvGrpSpPr>
      <p:grpSpPr>
        <a:xfrm>
          <a:off x="0" y="0"/>
          <a:ext cx="0" cy="0"/>
          <a:chOff x="0" y="0"/>
          <a:chExt cx="0" cy="0"/>
        </a:xfrm>
      </p:grpSpPr>
      <p:sp>
        <p:nvSpPr>
          <p:cNvPr id="321" name="Google Shape;321;g35fa30c4f18_0_79"/>
          <p:cNvSpPr txBox="1">
            <a:spLocks noGrp="1"/>
          </p:cNvSpPr>
          <p:nvPr>
            <p:ph type="title"/>
          </p:nvPr>
        </p:nvSpPr>
        <p:spPr>
          <a:xfrm>
            <a:off x="681026" y="456075"/>
            <a:ext cx="75075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600">
                <a:solidFill>
                  <a:srgbClr val="CD0364"/>
                </a:solidFill>
              </a:rPr>
              <a:t>Picante 🌶️🌶️🌶️ Introducción 1</a:t>
            </a:r>
            <a:endParaRPr/>
          </a:p>
        </p:txBody>
      </p:sp>
      <p:sp>
        <p:nvSpPr>
          <p:cNvPr id="322" name="Google Shape;322;g35fa30c4f18_0_79"/>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900"/>
              <a:buNone/>
            </a:pPr>
            <a:r>
              <a:rPr lang="en-GB"/>
              <a:t>Página </a:t>
            </a:r>
            <a:fld id="{00000000-1234-1234-1234-123412341234}" type="slidenum">
              <a:rPr lang="en-GB"/>
              <a:t>20</a:t>
            </a:fld>
            <a:endParaRPr/>
          </a:p>
        </p:txBody>
      </p:sp>
      <p:pic>
        <p:nvPicPr>
          <p:cNvPr id="323" name="Google Shape;323;g35fa30c4f18_0_79" descr="decorativo"/>
          <p:cNvPicPr preferRelativeResize="0"/>
          <p:nvPr/>
        </p:nvPicPr>
        <p:blipFill rotWithShape="1">
          <a:blip r:embed="rId3">
            <a:alphaModFix/>
          </a:blip>
          <a:srcRect/>
          <a:stretch/>
        </p:blipFill>
        <p:spPr>
          <a:xfrm>
            <a:off x="8269902" y="456063"/>
            <a:ext cx="955218" cy="736882"/>
          </a:xfrm>
          <a:prstGeom prst="rect">
            <a:avLst/>
          </a:prstGeom>
          <a:noFill/>
          <a:ln>
            <a:noFill/>
          </a:ln>
        </p:spPr>
      </p:pic>
      <p:sp>
        <p:nvSpPr>
          <p:cNvPr id="324" name="Google Shape;324;g35fa30c4f18_0_79"/>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0" i="0" u="none" strike="noStrike" cap="none">
                <a:solidFill>
                  <a:srgbClr val="888888"/>
                </a:solidFill>
                <a:latin typeface="Helvetica Neue"/>
                <a:ea typeface="Helvetica Neue"/>
                <a:cs typeface="Helvetica Neue"/>
                <a:sym typeface="Helvetica Neue"/>
              </a:rPr>
              <a:t>Ligero</a:t>
            </a:r>
            <a:r>
              <a:rPr lang="en-GB" sz="1150" b="1" i="0" u="none" strike="noStrike" cap="none">
                <a:solidFill>
                  <a:srgbClr val="2A92D6"/>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Medio</a:t>
            </a:r>
            <a:r>
              <a:rPr lang="en-GB" sz="1150" b="1" i="0" u="none" strike="noStrike" cap="none">
                <a:solidFill>
                  <a:srgbClr val="6C4BC1"/>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CD0364"/>
                </a:solidFill>
                <a:latin typeface="Helvetica Neue"/>
                <a:ea typeface="Helvetica Neue"/>
                <a:cs typeface="Helvetica Neue"/>
                <a:sym typeface="Helvetica Neue"/>
              </a:rPr>
              <a:t>Picante</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2A92D6"/>
                </a:solidFill>
                <a:latin typeface="Helvetica Neue"/>
                <a:ea typeface="Helvetica Neue"/>
                <a:cs typeface="Helvetica Neue"/>
                <a:sym typeface="Helvetica Neue"/>
              </a:rPr>
              <a:t>🌶️🌶️🌶️</a:t>
            </a:r>
            <a:endParaRPr/>
          </a:p>
        </p:txBody>
      </p:sp>
      <p:sp>
        <p:nvSpPr>
          <p:cNvPr id="325" name="Google Shape;325;g35fa30c4f18_0_79"/>
          <p:cNvSpPr txBox="1">
            <a:spLocks noGrp="1"/>
          </p:cNvSpPr>
          <p:nvPr>
            <p:ph type="body" idx="1"/>
          </p:nvPr>
        </p:nvSpPr>
        <p:spPr>
          <a:xfrm>
            <a:off x="681025" y="1548375"/>
            <a:ext cx="8603100" cy="4808100"/>
          </a:xfrm>
          <a:prstGeom prst="rect">
            <a:avLst/>
          </a:prstGeom>
          <a:noFill/>
          <a:ln>
            <a:noFill/>
          </a:ln>
        </p:spPr>
        <p:txBody>
          <a:bodyPr spcFirstLastPara="1" wrap="square" lIns="91425" tIns="45700" rIns="91425" bIns="45700" anchor="t" anchorCtr="0">
            <a:normAutofit/>
          </a:bodyPr>
          <a:lstStyle/>
          <a:p>
            <a:pPr marL="457200" lvl="0" indent="-342900" algn="l" rtl="0">
              <a:lnSpc>
                <a:spcPct val="110000"/>
              </a:lnSpc>
              <a:spcBef>
                <a:spcPts val="1300"/>
              </a:spcBef>
              <a:spcAft>
                <a:spcPts val="0"/>
              </a:spcAft>
              <a:buClr>
                <a:srgbClr val="CD0364"/>
              </a:buClr>
              <a:buSzPts val="1800"/>
              <a:buChar char="•"/>
            </a:pPr>
            <a:r>
              <a:rPr lang="en-GB" sz="1800"/>
              <a:t>Los alumnos abren </a:t>
            </a:r>
            <a:r>
              <a:rPr lang="en-GB" sz="1800" b="1"/>
              <a:t>Microsoft MakeCode</a:t>
            </a:r>
            <a:r>
              <a:rPr lang="en-GB" sz="1800"/>
              <a:t> y programan su propio medidor de energía luminosa.</a:t>
            </a:r>
            <a:endParaRPr/>
          </a:p>
          <a:p>
            <a:pPr marL="0" lvl="0" indent="0" algn="l" rtl="0">
              <a:lnSpc>
                <a:spcPct val="110000"/>
              </a:lnSpc>
              <a:spcBef>
                <a:spcPts val="1300"/>
              </a:spcBef>
              <a:spcAft>
                <a:spcPts val="0"/>
              </a:spcAft>
              <a:buSzPts val="1800"/>
              <a:buNone/>
            </a:pPr>
            <a:endParaRPr sz="100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0"/>
                </a:ext>
              </a:extLst>
            </a:endParaRPr>
          </a:p>
          <a:p>
            <a:pPr marL="457200" lvl="0" indent="-342900" algn="l" rtl="0">
              <a:lnSpc>
                <a:spcPct val="110000"/>
              </a:lnSpc>
              <a:spcBef>
                <a:spcPts val="1300"/>
              </a:spcBef>
              <a:spcAft>
                <a:spcPts val="0"/>
              </a:spcAft>
              <a:buClr>
                <a:srgbClr val="CD0364"/>
              </a:buClr>
              <a:buSzPts val="1800"/>
              <a:buChar char="•"/>
            </a:pPr>
            <a:r>
              <a:rPr lang="en-GB" sz="1800"/>
              <a:t>Considera la posibilidad de recopilar mediciones del nivel de luz en los mismos lugares a lo largo del día. Los docentes pueden identificar puntos de medición en la clase si se combinan los resultados de los alumnos. Los puntos de medición deben incluir áreas que reciban tanto luz natural como sombra a lo largo del día.</a:t>
            </a:r>
            <a:endParaRPr/>
          </a:p>
          <a:p>
            <a:pPr marL="0" lvl="0" indent="0" algn="l" rtl="0">
              <a:lnSpc>
                <a:spcPct val="110000"/>
              </a:lnSpc>
              <a:spcBef>
                <a:spcPts val="1300"/>
              </a:spcBef>
              <a:spcAft>
                <a:spcPts val="0"/>
              </a:spcAft>
              <a:buSzPts val="1800"/>
              <a:buNone/>
            </a:pPr>
            <a:endParaRPr sz="100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
                </a:ext>
              </a:extLst>
            </a:endParaRPr>
          </a:p>
          <a:p>
            <a:pPr marL="457200" lvl="0" indent="-342900" algn="l" rtl="0">
              <a:lnSpc>
                <a:spcPct val="110000"/>
              </a:lnSpc>
              <a:spcBef>
                <a:spcPts val="1300"/>
              </a:spcBef>
              <a:spcAft>
                <a:spcPts val="0"/>
              </a:spcAft>
              <a:buClr>
                <a:srgbClr val="CD0364"/>
              </a:buClr>
              <a:buSzPts val="1800"/>
              <a:buChar char="•"/>
            </a:pPr>
            <a:r>
              <a:rPr lang="en-GB" sz="1800"/>
              <a:t>El sensor de luz del micro:bit utiliza los led de su pantalla para medir la luz, así que asegúrate de que la pantalla led del micro:bit esté orientada hacia la fuente de luz. La lectura del nivel de luz será un número entre 0 (oscuro) y 255 (la luz más intensa que puede medir el micro:bit).</a:t>
            </a:r>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329"/>
        <p:cNvGrpSpPr/>
        <p:nvPr/>
      </p:nvGrpSpPr>
      <p:grpSpPr>
        <a:xfrm>
          <a:off x="0" y="0"/>
          <a:ext cx="0" cy="0"/>
          <a:chOff x="0" y="0"/>
          <a:chExt cx="0" cy="0"/>
        </a:xfrm>
      </p:grpSpPr>
      <p:sp>
        <p:nvSpPr>
          <p:cNvPr id="330" name="Google Shape;330;g3660e946a5b_0_727"/>
          <p:cNvSpPr txBox="1">
            <a:spLocks noGrp="1"/>
          </p:cNvSpPr>
          <p:nvPr>
            <p:ph type="title"/>
          </p:nvPr>
        </p:nvSpPr>
        <p:spPr>
          <a:xfrm>
            <a:off x="681026" y="456075"/>
            <a:ext cx="75888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600">
                <a:solidFill>
                  <a:srgbClr val="CD0364"/>
                </a:solidFill>
              </a:rPr>
              <a:t>Picante 🌶️🌶️🌶️ Introducción 2</a:t>
            </a:r>
            <a:endParaRPr/>
          </a:p>
        </p:txBody>
      </p:sp>
      <p:sp>
        <p:nvSpPr>
          <p:cNvPr id="331" name="Google Shape;331;g3660e946a5b_0_727"/>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900"/>
              <a:buNone/>
            </a:pPr>
            <a:r>
              <a:rPr lang="en-GB"/>
              <a:t>Página </a:t>
            </a:r>
            <a:fld id="{00000000-1234-1234-1234-123412341234}" type="slidenum">
              <a:rPr lang="en-GB"/>
              <a:t>21</a:t>
            </a:fld>
            <a:endParaRPr/>
          </a:p>
        </p:txBody>
      </p:sp>
      <p:pic>
        <p:nvPicPr>
          <p:cNvPr id="332" name="Google Shape;332;g3660e946a5b_0_727" descr="decorativo"/>
          <p:cNvPicPr preferRelativeResize="0"/>
          <p:nvPr/>
        </p:nvPicPr>
        <p:blipFill rotWithShape="1">
          <a:blip r:embed="rId3">
            <a:alphaModFix/>
          </a:blip>
          <a:srcRect/>
          <a:stretch/>
        </p:blipFill>
        <p:spPr>
          <a:xfrm>
            <a:off x="8269902" y="456063"/>
            <a:ext cx="955218" cy="736882"/>
          </a:xfrm>
          <a:prstGeom prst="rect">
            <a:avLst/>
          </a:prstGeom>
          <a:noFill/>
          <a:ln>
            <a:noFill/>
          </a:ln>
        </p:spPr>
      </p:pic>
      <p:sp>
        <p:nvSpPr>
          <p:cNvPr id="333" name="Google Shape;333;g3660e946a5b_0_727"/>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0" i="0" u="none" strike="noStrike" cap="none">
                <a:solidFill>
                  <a:srgbClr val="888888"/>
                </a:solidFill>
                <a:latin typeface="Helvetica Neue"/>
                <a:ea typeface="Helvetica Neue"/>
                <a:cs typeface="Helvetica Neue"/>
                <a:sym typeface="Helvetica Neue"/>
              </a:rPr>
              <a:t>Ligero</a:t>
            </a:r>
            <a:r>
              <a:rPr lang="en-GB" sz="1150" b="1" i="0" u="none" strike="noStrike" cap="none">
                <a:solidFill>
                  <a:srgbClr val="2A92D6"/>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Medio</a:t>
            </a:r>
            <a:r>
              <a:rPr lang="en-GB" sz="1150" b="1" i="0" u="none" strike="noStrike" cap="none">
                <a:solidFill>
                  <a:srgbClr val="6C4BC1"/>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CD0364"/>
                </a:solidFill>
                <a:latin typeface="Helvetica Neue"/>
                <a:ea typeface="Helvetica Neue"/>
                <a:cs typeface="Helvetica Neue"/>
                <a:sym typeface="Helvetica Neue"/>
              </a:rPr>
              <a:t>Picante</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2A92D6"/>
                </a:solidFill>
                <a:latin typeface="Helvetica Neue"/>
                <a:ea typeface="Helvetica Neue"/>
                <a:cs typeface="Helvetica Neue"/>
                <a:sym typeface="Helvetica Neue"/>
              </a:rPr>
              <a:t>🌶️🌶️🌶️</a:t>
            </a:r>
            <a:endParaRPr/>
          </a:p>
        </p:txBody>
      </p:sp>
      <p:sp>
        <p:nvSpPr>
          <p:cNvPr id="334" name="Google Shape;334;g3660e946a5b_0_727"/>
          <p:cNvSpPr txBox="1">
            <a:spLocks noGrp="1"/>
          </p:cNvSpPr>
          <p:nvPr>
            <p:ph type="body" idx="1"/>
          </p:nvPr>
        </p:nvSpPr>
        <p:spPr>
          <a:xfrm>
            <a:off x="681025" y="1548375"/>
            <a:ext cx="8603100" cy="4808100"/>
          </a:xfrm>
          <a:prstGeom prst="rect">
            <a:avLst/>
          </a:prstGeom>
          <a:noFill/>
          <a:ln>
            <a:noFill/>
          </a:ln>
        </p:spPr>
        <p:txBody>
          <a:bodyPr spcFirstLastPara="1" wrap="square" lIns="91425" tIns="45700" rIns="91425" bIns="45700" anchor="t" anchorCtr="0">
            <a:normAutofit/>
          </a:bodyPr>
          <a:lstStyle/>
          <a:p>
            <a:pPr marL="457200" lvl="0" indent="-342900" algn="l" rtl="0">
              <a:lnSpc>
                <a:spcPct val="110000"/>
              </a:lnSpc>
              <a:spcBef>
                <a:spcPts val="1300"/>
              </a:spcBef>
              <a:spcAft>
                <a:spcPts val="0"/>
              </a:spcAft>
              <a:buClr>
                <a:srgbClr val="CD0364"/>
              </a:buClr>
              <a:buSzPts val="1800"/>
              <a:buChar char="•"/>
            </a:pPr>
            <a:r>
              <a:rPr lang="en-GB" sz="1800"/>
              <a:t>Los alumnos pueden utilizar el botón B para mostrar la lectura del nivel de luz, registrarla y prepararse para recopilar datos en un punto de medición diferente. </a:t>
            </a:r>
            <a:endParaRPr/>
          </a:p>
          <a:p>
            <a:pPr marL="914400" lvl="1" indent="-342900" algn="l" rtl="0">
              <a:lnSpc>
                <a:spcPct val="110000"/>
              </a:lnSpc>
              <a:spcBef>
                <a:spcPts val="1300"/>
              </a:spcBef>
              <a:spcAft>
                <a:spcPts val="0"/>
              </a:spcAft>
              <a:buClr>
                <a:srgbClr val="CD0364"/>
              </a:buClr>
              <a:buSzPts val="1800"/>
              <a:buChar char="•"/>
            </a:pPr>
            <a:r>
              <a:rPr lang="en-GB" sz="1800"/>
              <a:t>La hoja de registro del medidor de energía luminosa de 4.º curso se puede utilizar para registrar la fecha, la hora, la ubicación y el total de especies observadas.</a:t>
            </a:r>
            <a:endParaRPr/>
          </a:p>
          <a:p>
            <a:pPr marL="457200" lvl="0" indent="-342900" algn="l" rtl="0">
              <a:lnSpc>
                <a:spcPct val="110000"/>
              </a:lnSpc>
              <a:spcBef>
                <a:spcPts val="1300"/>
              </a:spcBef>
              <a:spcAft>
                <a:spcPts val="0"/>
              </a:spcAft>
              <a:buClr>
                <a:srgbClr val="CD0364"/>
              </a:buClr>
              <a:buSzPts val="1800"/>
              <a:buChar char="•"/>
            </a:pPr>
            <a:r>
              <a:rPr lang="en-GB" sz="1800"/>
              <a:t>Después de recopilar los datos, los alumnos pueden crear gráficos para apoyar los debates en clase sobre cómo se compara el brillo aparente del sol con el de otras estrellas en función de sus distancias relativas a la Tierra.</a:t>
            </a:r>
            <a:endParaRPr/>
          </a:p>
        </p:txBody>
      </p:sp>
      <p:sp>
        <p:nvSpPr>
          <p:cNvPr id="335" name="Google Shape;335;g3660e946a5b_0_727"/>
          <p:cNvSpPr/>
          <p:nvPr/>
        </p:nvSpPr>
        <p:spPr>
          <a:xfrm>
            <a:off x="584750" y="5368750"/>
            <a:ext cx="8425500" cy="911400"/>
          </a:xfrm>
          <a:prstGeom prst="roundRect">
            <a:avLst>
              <a:gd name="adj" fmla="val 16667"/>
            </a:avLst>
          </a:prstGeom>
          <a:solidFill>
            <a:schemeClr val="lt1"/>
          </a:solidFill>
          <a:ln w="19050" cap="flat" cmpd="sng">
            <a:solidFill>
              <a:srgbClr val="CD0364"/>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600"/>
              <a:buFont typeface="Arial"/>
              <a:buNone/>
            </a:pPr>
            <a:r>
              <a:rPr lang="en-GB" sz="1800" b="1" i="0" u="none" strike="noStrike" cap="none">
                <a:solidFill>
                  <a:srgbClr val="CD0364"/>
                </a:solidFill>
                <a:latin typeface="Helvetica Neue"/>
                <a:ea typeface="Helvetica Neue"/>
                <a:cs typeface="Helvetica Neue"/>
                <a:sym typeface="Helvetica Neue"/>
              </a:rPr>
              <a:t>Consejo profesional:</a:t>
            </a:r>
            <a:r>
              <a:rPr lang="en-GB" sz="1800" b="0" i="0" u="none" strike="noStrike" cap="none">
                <a:solidFill>
                  <a:srgbClr val="000000"/>
                </a:solidFill>
                <a:latin typeface="Helvetica Neue"/>
                <a:ea typeface="Helvetica Neue"/>
                <a:cs typeface="Helvetica Neue"/>
                <a:sym typeface="Helvetica Neue"/>
              </a:rPr>
              <a:t> las variables solo pueden contener un valor a la vez. Los alumnos deben anotar la ubicación, la hora y el nivel de luz en una hoja de trabajo después de cada medición.</a:t>
            </a:r>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339"/>
        <p:cNvGrpSpPr/>
        <p:nvPr/>
      </p:nvGrpSpPr>
      <p:grpSpPr>
        <a:xfrm>
          <a:off x="0" y="0"/>
          <a:ext cx="0" cy="0"/>
          <a:chOff x="0" y="0"/>
          <a:chExt cx="0" cy="0"/>
        </a:xfrm>
      </p:grpSpPr>
      <p:sp>
        <p:nvSpPr>
          <p:cNvPr id="340" name="Google Shape;340;g36180f04c2f_0_61"/>
          <p:cNvSpPr txBox="1">
            <a:spLocks noGrp="1"/>
          </p:cNvSpPr>
          <p:nvPr>
            <p:ph type="title"/>
          </p:nvPr>
        </p:nvSpPr>
        <p:spPr>
          <a:xfrm>
            <a:off x="681026" y="456075"/>
            <a:ext cx="75123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600">
                <a:solidFill>
                  <a:srgbClr val="CD0364"/>
                </a:solidFill>
              </a:rPr>
              <a:t>Picante 🌶️🌶️🌶️ Pasos de la actividad de los alumnos 1</a:t>
            </a:r>
            <a:endParaRPr/>
          </a:p>
        </p:txBody>
      </p:sp>
      <p:sp>
        <p:nvSpPr>
          <p:cNvPr id="341" name="Google Shape;341;g36180f04c2f_0_61"/>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900"/>
              <a:buNone/>
            </a:pPr>
            <a:r>
              <a:rPr lang="en-GB"/>
              <a:t>Página </a:t>
            </a:r>
            <a:fld id="{00000000-1234-1234-1234-123412341234}" type="slidenum">
              <a:rPr lang="en-GB"/>
              <a:t>22</a:t>
            </a:fld>
            <a:endParaRPr/>
          </a:p>
        </p:txBody>
      </p:sp>
      <p:sp>
        <p:nvSpPr>
          <p:cNvPr id="342" name="Google Shape;342;g36180f04c2f_0_61"/>
          <p:cNvSpPr txBox="1">
            <a:spLocks noGrp="1"/>
          </p:cNvSpPr>
          <p:nvPr>
            <p:ph type="body" idx="1"/>
          </p:nvPr>
        </p:nvSpPr>
        <p:spPr>
          <a:xfrm>
            <a:off x="681020" y="1425911"/>
            <a:ext cx="8544000" cy="46095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1300"/>
              </a:spcBef>
              <a:spcAft>
                <a:spcPts val="0"/>
              </a:spcAft>
              <a:buSzPts val="1800"/>
              <a:buNone/>
            </a:pPr>
            <a:r>
              <a:rPr lang="en-GB" sz="1600" b="1" i="1">
                <a:solidFill>
                  <a:srgbClr val="CD0364"/>
                </a:solidFill>
              </a:rPr>
              <a:t>Crea el código</a:t>
            </a:r>
            <a:r>
              <a:rPr lang="en-GB" sz="1600" b="1">
                <a:solidFill>
                  <a:srgbClr val="CD0364"/>
                </a:solidFill>
              </a:rPr>
              <a:t>:</a:t>
            </a:r>
            <a:endParaRPr sz="1600"/>
          </a:p>
          <a:p>
            <a:pPr marL="318151" marR="0" lvl="0" indent="-296853" algn="l" rtl="0">
              <a:lnSpc>
                <a:spcPct val="100000"/>
              </a:lnSpc>
              <a:spcBef>
                <a:spcPts val="1300"/>
              </a:spcBef>
              <a:spcAft>
                <a:spcPts val="0"/>
              </a:spcAft>
              <a:buClr>
                <a:srgbClr val="CD0364"/>
              </a:buClr>
              <a:buSzPts val="1600"/>
              <a:buChar char="•"/>
            </a:pPr>
            <a:r>
              <a:rPr lang="en-GB" sz="1600"/>
              <a:t>Abre</a:t>
            </a:r>
            <a:r>
              <a:rPr lang="en-GB" sz="1600" b="1">
                <a:solidFill>
                  <a:srgbClr val="CD0364"/>
                </a:solidFill>
              </a:rPr>
              <a:t> Microsoft MakeCode: </a:t>
            </a:r>
            <a:r>
              <a:rPr lang="en-GB" sz="1600" u="sng">
                <a:solidFill>
                  <a:schemeClr val="hlink"/>
                </a:solidFill>
                <a:hlinkClick r:id="rId3"/>
              </a:rPr>
              <a:t>microbit.makecode.org</a:t>
            </a:r>
            <a:r>
              <a:rPr lang="en-GB" sz="1600"/>
              <a:t> </a:t>
            </a:r>
            <a:endParaRPr sz="1600"/>
          </a:p>
          <a:p>
            <a:pPr marL="318151" marR="0" lvl="0" indent="-296853" algn="l" rtl="0">
              <a:lnSpc>
                <a:spcPct val="100000"/>
              </a:lnSpc>
              <a:spcBef>
                <a:spcPts val="1300"/>
              </a:spcBef>
              <a:spcAft>
                <a:spcPts val="0"/>
              </a:spcAft>
              <a:buClr>
                <a:srgbClr val="CD0364"/>
              </a:buClr>
              <a:buSzPts val="1600"/>
              <a:buChar char="•"/>
            </a:pPr>
            <a:r>
              <a:rPr lang="en-GB" sz="1600" b="1">
                <a:solidFill>
                  <a:srgbClr val="CD0364"/>
                </a:solidFill>
              </a:rPr>
              <a:t>Explica</a:t>
            </a:r>
            <a:r>
              <a:rPr lang="en-GB" sz="1600" b="1">
                <a:solidFill>
                  <a:srgbClr val="6C4BC1"/>
                </a:solidFill>
              </a:rPr>
              <a:t> </a:t>
            </a:r>
            <a:r>
              <a:rPr lang="en-GB" sz="1600"/>
              <a:t>que los alumnos utilizarán la caja de herramientas para encontrar bloques de código. </a:t>
            </a:r>
            <a:endParaRPr sz="1600"/>
          </a:p>
          <a:p>
            <a:pPr marL="318151" marR="2154607" lvl="0" indent="-296853" algn="l" rtl="0">
              <a:lnSpc>
                <a:spcPct val="100000"/>
              </a:lnSpc>
              <a:spcBef>
                <a:spcPts val="1300"/>
              </a:spcBef>
              <a:spcAft>
                <a:spcPts val="0"/>
              </a:spcAft>
              <a:buClr>
                <a:srgbClr val="CD0364"/>
              </a:buClr>
              <a:buSzPts val="1600"/>
              <a:buChar char="•"/>
            </a:pPr>
            <a:r>
              <a:rPr lang="en-GB" sz="1600" b="1">
                <a:solidFill>
                  <a:srgbClr val="CD0364"/>
                </a:solidFill>
              </a:rPr>
              <a:t>Explica</a:t>
            </a:r>
            <a:r>
              <a:rPr lang="en-GB" sz="1600"/>
              <a:t> que los alumnos tendrán que </a:t>
            </a:r>
            <a:r>
              <a:rPr lang="en-GB" sz="1600" b="1">
                <a:solidFill>
                  <a:srgbClr val="CD0364"/>
                </a:solidFill>
              </a:rPr>
              <a:t>programar</a:t>
            </a:r>
            <a:r>
              <a:rPr lang="en-GB" sz="1600"/>
              <a:t> las tres partes del medidor de energía luminosa:</a:t>
            </a:r>
            <a:endParaRPr sz="1600"/>
          </a:p>
          <a:p>
            <a:pPr marL="914400" lvl="1" indent="-330200" algn="l" rtl="0">
              <a:lnSpc>
                <a:spcPct val="100000"/>
              </a:lnSpc>
              <a:spcBef>
                <a:spcPts val="1300"/>
              </a:spcBef>
              <a:spcAft>
                <a:spcPts val="0"/>
              </a:spcAft>
              <a:buClr>
                <a:srgbClr val="CD0364"/>
              </a:buClr>
              <a:buSzPts val="1600"/>
              <a:buFont typeface="Helvetica Neue"/>
              <a:buAutoNum type="arabicPeriod"/>
            </a:pPr>
            <a:r>
              <a:rPr lang="en-GB" sz="1600" b="1">
                <a:solidFill>
                  <a:srgbClr val="CD0364"/>
                </a:solidFill>
              </a:rPr>
              <a:t>Programa</a:t>
            </a:r>
            <a:r>
              <a:rPr lang="en-GB" sz="1600"/>
              <a:t> el programa para que muestre «M» para medir, establece la variable «lectura» para almacenar el nivel de luz medido y haz una pausa de 100 ms al inicio.</a:t>
            </a:r>
            <a:endParaRPr sz="1600"/>
          </a:p>
          <a:p>
            <a:pPr marL="914400" marR="0" lvl="1" indent="-330200" algn="l" rtl="0">
              <a:lnSpc>
                <a:spcPct val="100000"/>
              </a:lnSpc>
              <a:spcBef>
                <a:spcPts val="1300"/>
              </a:spcBef>
              <a:spcAft>
                <a:spcPts val="0"/>
              </a:spcAft>
              <a:buClr>
                <a:srgbClr val="CD0364"/>
              </a:buClr>
              <a:buSzPts val="1600"/>
              <a:buFont typeface="Helvetica Neue"/>
              <a:buAutoNum type="arabicPeriod"/>
            </a:pPr>
            <a:r>
              <a:rPr lang="en-GB" sz="1600" b="1">
                <a:solidFill>
                  <a:srgbClr val="CD0364"/>
                </a:solidFill>
              </a:rPr>
              <a:t>Programa</a:t>
            </a:r>
            <a:r>
              <a:rPr lang="en-GB" sz="1600"/>
              <a:t> el botón A para medir el nivel de luz y almacenarlo en la variable «lectura», mostrar una animación para ayudar a los alumnos a saber que se ha realizado una medición y, a continuación, esperar medio segundo (500 ms) antes de mostrar «M» para medir.</a:t>
            </a:r>
            <a:endParaRPr sz="1600"/>
          </a:p>
          <a:p>
            <a:pPr marL="914400" marR="0" lvl="1" indent="-330200" algn="l" rtl="0">
              <a:lnSpc>
                <a:spcPct val="100000"/>
              </a:lnSpc>
              <a:spcBef>
                <a:spcPts val="1300"/>
              </a:spcBef>
              <a:spcAft>
                <a:spcPts val="0"/>
              </a:spcAft>
              <a:buClr>
                <a:srgbClr val="CD0364"/>
              </a:buClr>
              <a:buSzPts val="1600"/>
              <a:buFont typeface="Helvetica Neue"/>
              <a:buAutoNum type="arabicPeriod"/>
            </a:pPr>
            <a:r>
              <a:rPr lang="en-GB" sz="1600" b="1">
                <a:solidFill>
                  <a:srgbClr val="CD0364"/>
                </a:solidFill>
              </a:rPr>
              <a:t>Programa</a:t>
            </a:r>
            <a:r>
              <a:rPr lang="en-GB" sz="1600"/>
              <a:t> el botón B para borrar la pantalla, mostrar el nivel de luz almacenado en la variable «lectura» y esperar medio segundo (500 ms) antes de mostrar «M» para medir.</a:t>
            </a:r>
            <a:endParaRPr sz="1600"/>
          </a:p>
        </p:txBody>
      </p:sp>
      <p:sp>
        <p:nvSpPr>
          <p:cNvPr id="343" name="Google Shape;343;g36180f04c2f_0_61"/>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0" i="0" u="none" strike="noStrike" cap="none">
                <a:solidFill>
                  <a:srgbClr val="888888"/>
                </a:solidFill>
                <a:latin typeface="Helvetica Neue"/>
                <a:ea typeface="Helvetica Neue"/>
                <a:cs typeface="Helvetica Neue"/>
                <a:sym typeface="Helvetica Neue"/>
              </a:rPr>
              <a:t>Ligero</a:t>
            </a:r>
            <a:r>
              <a:rPr lang="en-GB" sz="1150" b="1" i="0" u="none" strike="noStrike" cap="none">
                <a:solidFill>
                  <a:srgbClr val="2A92D6"/>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Medio</a:t>
            </a:r>
            <a:r>
              <a:rPr lang="en-GB" sz="1150" b="1" i="0" u="none" strike="noStrike" cap="none">
                <a:solidFill>
                  <a:srgbClr val="6C4BC1"/>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CD0364"/>
                </a:solidFill>
                <a:latin typeface="Helvetica Neue"/>
                <a:ea typeface="Helvetica Neue"/>
                <a:cs typeface="Helvetica Neue"/>
                <a:sym typeface="Helvetica Neue"/>
              </a:rPr>
              <a:t>Picante</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2A92D6"/>
                </a:solidFill>
                <a:latin typeface="Helvetica Neue"/>
                <a:ea typeface="Helvetica Neue"/>
                <a:cs typeface="Helvetica Neue"/>
                <a:sym typeface="Helvetica Neue"/>
              </a:rPr>
              <a:t>🌶️🌶️🌶️</a:t>
            </a:r>
            <a:endParaRPr/>
          </a:p>
        </p:txBody>
      </p:sp>
      <p:pic>
        <p:nvPicPr>
          <p:cNvPr id="344" name="Google Shape;344;g36180f04c2f_0_61" descr="Ilustración de un educador delante de una pizarra vacía utilizada para señalar las actividades dirigidas por el docente en esta página" title="black female teacher image.png"/>
          <p:cNvPicPr preferRelativeResize="0"/>
          <p:nvPr/>
        </p:nvPicPr>
        <p:blipFill rotWithShape="1">
          <a:blip r:embed="rId4">
            <a:alphaModFix/>
          </a:blip>
          <a:srcRect/>
          <a:stretch/>
        </p:blipFill>
        <p:spPr>
          <a:xfrm>
            <a:off x="8193400" y="379637"/>
            <a:ext cx="1428350" cy="1191276"/>
          </a:xfrm>
          <a:prstGeom prst="rect">
            <a:avLst/>
          </a:prstGeom>
          <a:noFill/>
          <a:ln>
            <a:noFill/>
          </a:ln>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348"/>
        <p:cNvGrpSpPr/>
        <p:nvPr/>
      </p:nvGrpSpPr>
      <p:grpSpPr>
        <a:xfrm>
          <a:off x="0" y="0"/>
          <a:ext cx="0" cy="0"/>
          <a:chOff x="0" y="0"/>
          <a:chExt cx="0" cy="0"/>
        </a:xfrm>
      </p:grpSpPr>
      <p:sp>
        <p:nvSpPr>
          <p:cNvPr id="349" name="Google Shape;349;g35fe6bcad37_0_32"/>
          <p:cNvSpPr txBox="1">
            <a:spLocks noGrp="1"/>
          </p:cNvSpPr>
          <p:nvPr>
            <p:ph type="title"/>
          </p:nvPr>
        </p:nvSpPr>
        <p:spPr>
          <a:xfrm>
            <a:off x="681026" y="456075"/>
            <a:ext cx="75123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600">
                <a:solidFill>
                  <a:srgbClr val="CD0364"/>
                </a:solidFill>
              </a:rPr>
              <a:t>Picante 🌶️🌶️🌶️ Pasos de la actividad de los alumnos 2</a:t>
            </a:r>
            <a:endParaRPr/>
          </a:p>
        </p:txBody>
      </p:sp>
      <p:sp>
        <p:nvSpPr>
          <p:cNvPr id="350" name="Google Shape;350;g35fe6bcad37_0_32"/>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900"/>
              <a:buNone/>
            </a:pPr>
            <a:r>
              <a:rPr lang="en-GB"/>
              <a:t>Página </a:t>
            </a:r>
            <a:fld id="{00000000-1234-1234-1234-123412341234}" type="slidenum">
              <a:rPr lang="en-GB"/>
              <a:t>23</a:t>
            </a:fld>
            <a:endParaRPr/>
          </a:p>
        </p:txBody>
      </p:sp>
      <p:sp>
        <p:nvSpPr>
          <p:cNvPr id="351" name="Google Shape;351;g35fe6bcad37_0_32"/>
          <p:cNvSpPr txBox="1">
            <a:spLocks noGrp="1"/>
          </p:cNvSpPr>
          <p:nvPr>
            <p:ph type="body" idx="1"/>
          </p:nvPr>
        </p:nvSpPr>
        <p:spPr>
          <a:xfrm>
            <a:off x="681025" y="1303347"/>
            <a:ext cx="3983400" cy="365100"/>
          </a:xfrm>
          <a:prstGeom prst="rect">
            <a:avLst/>
          </a:prstGeom>
          <a:noFill/>
          <a:ln>
            <a:noFill/>
          </a:ln>
        </p:spPr>
        <p:txBody>
          <a:bodyPr spcFirstLastPara="1" wrap="square" lIns="91425" tIns="45700" rIns="91425" bIns="45700" anchor="t" anchorCtr="0">
            <a:noAutofit/>
          </a:bodyPr>
          <a:lstStyle/>
          <a:p>
            <a:pPr marL="0" lvl="0" indent="0" algn="l" rtl="0">
              <a:lnSpc>
                <a:spcPct val="110000"/>
              </a:lnSpc>
              <a:spcBef>
                <a:spcPts val="1300"/>
              </a:spcBef>
              <a:spcAft>
                <a:spcPts val="0"/>
              </a:spcAft>
              <a:buSzPts val="1800"/>
              <a:buNone/>
            </a:pPr>
            <a:r>
              <a:rPr lang="en-GB" sz="1800" b="1" i="1">
                <a:solidFill>
                  <a:srgbClr val="CD0364"/>
                </a:solidFill>
              </a:rPr>
              <a:t>Crea el código - al inicio parte 1:</a:t>
            </a:r>
            <a:endParaRPr/>
          </a:p>
        </p:txBody>
      </p:sp>
      <p:sp>
        <p:nvSpPr>
          <p:cNvPr id="352" name="Google Shape;352;g35fe6bcad37_0_32"/>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0" i="0" u="none" strike="noStrike" cap="none">
                <a:solidFill>
                  <a:srgbClr val="888888"/>
                </a:solidFill>
                <a:latin typeface="Helvetica Neue"/>
                <a:ea typeface="Helvetica Neue"/>
                <a:cs typeface="Helvetica Neue"/>
                <a:sym typeface="Helvetica Neue"/>
              </a:rPr>
              <a:t>Ligero</a:t>
            </a:r>
            <a:r>
              <a:rPr lang="en-GB" sz="1150" b="1" i="0" u="none" strike="noStrike" cap="none">
                <a:solidFill>
                  <a:srgbClr val="2A92D6"/>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Medio</a:t>
            </a:r>
            <a:r>
              <a:rPr lang="en-GB" sz="1150" b="1" i="0" u="none" strike="noStrike" cap="none">
                <a:solidFill>
                  <a:srgbClr val="6C4BC1"/>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CD0364"/>
                </a:solidFill>
                <a:latin typeface="Helvetica Neue"/>
                <a:ea typeface="Helvetica Neue"/>
                <a:cs typeface="Helvetica Neue"/>
                <a:sym typeface="Helvetica Neue"/>
              </a:rPr>
              <a:t>Picante</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2A92D6"/>
                </a:solidFill>
                <a:latin typeface="Helvetica Neue"/>
                <a:ea typeface="Helvetica Neue"/>
                <a:cs typeface="Helvetica Neue"/>
                <a:sym typeface="Helvetica Neue"/>
              </a:rPr>
              <a:t>🌶️🌶️🌶️</a:t>
            </a:r>
            <a:endParaRPr/>
          </a:p>
        </p:txBody>
      </p:sp>
      <p:sp>
        <p:nvSpPr>
          <p:cNvPr id="353" name="Google Shape;353;g35fe6bcad37_0_32" descr="El bloque «al iniciar» que contiene el bloque «mostrar cadena»."/>
          <p:cNvSpPr/>
          <p:nvPr/>
        </p:nvSpPr>
        <p:spPr>
          <a:xfrm>
            <a:off x="681025" y="1789575"/>
            <a:ext cx="3291000" cy="3456900"/>
          </a:xfrm>
          <a:prstGeom prst="roundRect">
            <a:avLst>
              <a:gd name="adj" fmla="val 16667"/>
            </a:avLst>
          </a:prstGeom>
          <a:solidFill>
            <a:srgbClr val="FFFFFF"/>
          </a:solidFill>
          <a:ln w="19050" cap="flat" cmpd="sng">
            <a:solidFill>
              <a:srgbClr val="CD0364"/>
            </a:solidFill>
            <a:prstDash val="solid"/>
            <a:round/>
            <a:headEnd type="none" w="sm" len="sm"/>
            <a:tailEnd type="none" w="sm" len="sm"/>
          </a:ln>
        </p:spPr>
        <p:txBody>
          <a:bodyPr spcFirstLastPara="1" wrap="square" lIns="91425" tIns="91425" rIns="91425" bIns="91425" anchor="b" anchorCtr="0">
            <a:noAutofit/>
          </a:bodyPr>
          <a:lstStyle/>
          <a:p>
            <a:pPr marL="0" marR="0" lvl="0" indent="0" algn="l" rtl="0">
              <a:lnSpc>
                <a:spcPct val="110000"/>
              </a:lnSpc>
              <a:spcBef>
                <a:spcPts val="1300"/>
              </a:spcBef>
              <a:spcAft>
                <a:spcPts val="0"/>
              </a:spcAft>
              <a:buClr>
                <a:srgbClr val="000000"/>
              </a:buClr>
              <a:buSzPts val="1800"/>
              <a:buFont typeface="Arial"/>
              <a:buNone/>
            </a:pPr>
            <a:r>
              <a:rPr lang="en-GB" sz="1600" b="1" i="0" u="none" strike="noStrike" cap="none">
                <a:solidFill>
                  <a:srgbClr val="CD0364"/>
                </a:solidFill>
                <a:latin typeface="Helvetica Neue"/>
                <a:ea typeface="Helvetica Neue"/>
                <a:cs typeface="Helvetica Neue"/>
                <a:sym typeface="Helvetica Neue"/>
              </a:rPr>
              <a:t>Busca el bloque «mostrar cadena» </a:t>
            </a:r>
            <a:r>
              <a:rPr lang="en-GB" sz="1600" b="0" i="0" u="none" strike="noStrike" cap="none">
                <a:solidFill>
                  <a:srgbClr val="000000"/>
                </a:solidFill>
                <a:latin typeface="Helvetica Neue"/>
                <a:ea typeface="Helvetica Neue"/>
                <a:cs typeface="Helvetica Neue"/>
                <a:sym typeface="Helvetica Neue"/>
              </a:rPr>
              <a:t>en la sección Básico y actualiza la cadena para que diga «M», con el fin de ayudar a los alumnos a saber que el micro:bit está listo para medir los niveles de luz. </a:t>
            </a:r>
            <a:endParaRPr/>
          </a:p>
        </p:txBody>
      </p:sp>
      <p:sp>
        <p:nvSpPr>
          <p:cNvPr id="354" name="Google Shape;354;g35fe6bcad37_0_32"/>
          <p:cNvSpPr/>
          <p:nvPr/>
        </p:nvSpPr>
        <p:spPr>
          <a:xfrm>
            <a:off x="4255675" y="1789575"/>
            <a:ext cx="5261400" cy="3456900"/>
          </a:xfrm>
          <a:prstGeom prst="roundRect">
            <a:avLst>
              <a:gd name="adj" fmla="val 16667"/>
            </a:avLst>
          </a:prstGeom>
          <a:solidFill>
            <a:srgbClr val="FFFFFF"/>
          </a:solidFill>
          <a:ln w="19050" cap="flat" cmpd="sng">
            <a:solidFill>
              <a:srgbClr val="CD0364"/>
            </a:solidFill>
            <a:prstDash val="solid"/>
            <a:round/>
            <a:headEnd type="none" w="sm" len="sm"/>
            <a:tailEnd type="none" w="sm" len="sm"/>
          </a:ln>
        </p:spPr>
        <p:txBody>
          <a:bodyPr spcFirstLastPara="1" wrap="square" lIns="91425" tIns="91425" rIns="91425" bIns="91425" anchor="b" anchorCtr="0">
            <a:noAutofit/>
          </a:bodyPr>
          <a:lstStyle/>
          <a:p>
            <a:pPr marL="0" marR="0" lvl="0" indent="0" algn="l" rtl="0">
              <a:lnSpc>
                <a:spcPct val="110000"/>
              </a:lnSpc>
              <a:spcBef>
                <a:spcPts val="1300"/>
              </a:spcBef>
              <a:spcAft>
                <a:spcPts val="0"/>
              </a:spcAft>
              <a:buClr>
                <a:srgbClr val="000000"/>
              </a:buClr>
              <a:buSzPts val="1700"/>
              <a:buFont typeface="Arial"/>
              <a:buNone/>
            </a:pPr>
            <a:r>
              <a:rPr lang="en-GB" sz="1600" b="1" i="0" u="none" strike="noStrike" cap="none">
                <a:solidFill>
                  <a:srgbClr val="CD0364"/>
                </a:solidFill>
                <a:latin typeface="Helvetica Neue"/>
                <a:ea typeface="Helvetica Neue"/>
                <a:cs typeface="Helvetica Neue"/>
                <a:sym typeface="Helvetica Neue"/>
              </a:rPr>
              <a:t>Selecciona «Crear una variable»</a:t>
            </a:r>
            <a:r>
              <a:rPr lang="en-GB" sz="1600" b="0" i="0" u="none" strike="noStrike" cap="none">
                <a:solidFill>
                  <a:srgbClr val="000000"/>
                </a:solidFill>
                <a:latin typeface="Helvetica Neue"/>
                <a:ea typeface="Helvetica Neue"/>
                <a:cs typeface="Helvetica Neue"/>
                <a:sym typeface="Helvetica Neue"/>
              </a:rPr>
              <a:t> en la sección Variables. </a:t>
            </a:r>
            <a:r>
              <a:rPr lang="en-GB" sz="1600" b="1" i="0" u="none" strike="noStrike" cap="none">
                <a:solidFill>
                  <a:srgbClr val="CD0364"/>
                </a:solidFill>
                <a:latin typeface="Helvetica Neue"/>
                <a:ea typeface="Helvetica Neue"/>
                <a:cs typeface="Helvetica Neue"/>
                <a:sym typeface="Helvetica Neue"/>
              </a:rPr>
              <a:t>Nombra la variable</a:t>
            </a:r>
            <a:r>
              <a:rPr lang="en-GB" sz="1600" b="0" i="0" u="none" strike="noStrike" cap="none">
                <a:solidFill>
                  <a:srgbClr val="000000"/>
                </a:solidFill>
                <a:latin typeface="Helvetica Neue"/>
                <a:ea typeface="Helvetica Neue"/>
                <a:cs typeface="Helvetica Neue"/>
                <a:sym typeface="Helvetica Neue"/>
              </a:rPr>
              <a:t> «lectura», ya que almacenará el nivel de luz más reciente registrado. Verás que aparecen dos nuevos bloques variables.</a:t>
            </a:r>
            <a:endParaRPr/>
          </a:p>
        </p:txBody>
      </p:sp>
      <p:pic>
        <p:nvPicPr>
          <p:cNvPr id="355" name="Google Shape;355;g35fe6bcad37_0_32" descr="Código basado en bloques para el micro:bit utilizado para un código dirigido por el docente junto con los alumnos para codificar la visualización de la letra «M» como señal de que está listo para medir el nivel de luz, almacenar el nivel de luz inicial medido en la variable «lectura» y hacer una pausa antes de que se pueda realizar otra entrada al inicio del programa." title="microbit-screenshot (30).png"/>
          <p:cNvPicPr preferRelativeResize="0"/>
          <p:nvPr/>
        </p:nvPicPr>
        <p:blipFill rotWithShape="1">
          <a:blip r:embed="rId3">
            <a:alphaModFix/>
          </a:blip>
          <a:srcRect/>
          <a:stretch/>
        </p:blipFill>
        <p:spPr>
          <a:xfrm>
            <a:off x="1378075" y="1989175"/>
            <a:ext cx="1583700" cy="1055800"/>
          </a:xfrm>
          <a:prstGeom prst="rect">
            <a:avLst/>
          </a:prstGeom>
          <a:noFill/>
          <a:ln>
            <a:noFill/>
          </a:ln>
        </p:spPr>
      </p:pic>
      <p:pic>
        <p:nvPicPr>
          <p:cNvPr id="356" name="Google Shape;356;g35fe6bcad37_0_32" descr="El botón Crear una variable en la sección Variables de la caja de herramientas."/>
          <p:cNvPicPr preferRelativeResize="0"/>
          <p:nvPr/>
        </p:nvPicPr>
        <p:blipFill rotWithShape="1">
          <a:blip r:embed="rId4">
            <a:alphaModFix/>
          </a:blip>
          <a:srcRect l="43480" b="30303"/>
          <a:stretch/>
        </p:blipFill>
        <p:spPr>
          <a:xfrm>
            <a:off x="6019575" y="1906950"/>
            <a:ext cx="1441699" cy="1869114"/>
          </a:xfrm>
          <a:prstGeom prst="rect">
            <a:avLst/>
          </a:prstGeom>
          <a:solidFill>
            <a:srgbClr val="FFFFFF"/>
          </a:solidFill>
          <a:ln>
            <a:noFill/>
          </a:ln>
        </p:spPr>
      </p:pic>
      <p:sp>
        <p:nvSpPr>
          <p:cNvPr id="357" name="Google Shape;357;g35fe6bcad37_0_32"/>
          <p:cNvSpPr/>
          <p:nvPr/>
        </p:nvSpPr>
        <p:spPr>
          <a:xfrm>
            <a:off x="681025" y="5444950"/>
            <a:ext cx="7732500" cy="911400"/>
          </a:xfrm>
          <a:prstGeom prst="roundRect">
            <a:avLst>
              <a:gd name="adj" fmla="val 16667"/>
            </a:avLst>
          </a:prstGeom>
          <a:solidFill>
            <a:srgbClr val="FFFFFF"/>
          </a:solidFill>
          <a:ln w="19050" cap="flat" cmpd="sng">
            <a:solidFill>
              <a:srgbClr val="CD0364"/>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10000"/>
              </a:lnSpc>
              <a:spcBef>
                <a:spcPts val="0"/>
              </a:spcBef>
              <a:spcAft>
                <a:spcPts val="0"/>
              </a:spcAft>
              <a:buClr>
                <a:srgbClr val="000000"/>
              </a:buClr>
              <a:buSzPts val="1800"/>
              <a:buFont typeface="Arial"/>
              <a:buNone/>
            </a:pPr>
            <a:r>
              <a:rPr lang="en-GB" sz="1600" b="1" i="0" u="none" strike="noStrike" cap="none">
                <a:solidFill>
                  <a:srgbClr val="CD0364"/>
                </a:solidFill>
                <a:latin typeface="Helvetica Neue"/>
                <a:ea typeface="Helvetica Neue"/>
                <a:cs typeface="Helvetica Neue"/>
                <a:sym typeface="Helvetica Neue"/>
              </a:rPr>
              <a:t>Consejo profesional</a:t>
            </a:r>
            <a:r>
              <a:rPr lang="en-GB" sz="1600" b="0" i="0" u="none" strike="noStrike" cap="none">
                <a:solidFill>
                  <a:srgbClr val="000000"/>
                </a:solidFill>
                <a:latin typeface="Helvetica Neue"/>
                <a:ea typeface="Helvetica Neue"/>
                <a:cs typeface="Helvetica Neue"/>
                <a:sym typeface="Helvetica Neue"/>
              </a:rPr>
              <a:t>: utiliza nombres de variables que describan la información que se almacenará en lugar de utilizar letras sueltas como x, y o z.</a:t>
            </a:r>
            <a:endParaRPr/>
          </a:p>
        </p:txBody>
      </p:sp>
      <p:pic>
        <p:nvPicPr>
          <p:cNvPr id="358" name="Google Shape;358;g35fe6bcad37_0_32" descr="Ilustración de un educador delante de una pizarra vacía utilizada para señalar las actividades dirigidas por el docente en esta página" title="black female teacher image.png"/>
          <p:cNvPicPr preferRelativeResize="0"/>
          <p:nvPr/>
        </p:nvPicPr>
        <p:blipFill rotWithShape="1">
          <a:blip r:embed="rId5">
            <a:alphaModFix/>
          </a:blip>
          <a:srcRect/>
          <a:stretch/>
        </p:blipFill>
        <p:spPr>
          <a:xfrm>
            <a:off x="8193400" y="379637"/>
            <a:ext cx="1428350" cy="1191276"/>
          </a:xfrm>
          <a:prstGeom prst="rect">
            <a:avLst/>
          </a:prstGeom>
          <a:noFill/>
          <a:ln>
            <a:noFill/>
          </a:ln>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362"/>
        <p:cNvGrpSpPr/>
        <p:nvPr/>
      </p:nvGrpSpPr>
      <p:grpSpPr>
        <a:xfrm>
          <a:off x="0" y="0"/>
          <a:ext cx="0" cy="0"/>
          <a:chOff x="0" y="0"/>
          <a:chExt cx="0" cy="0"/>
        </a:xfrm>
      </p:grpSpPr>
      <p:sp>
        <p:nvSpPr>
          <p:cNvPr id="363" name="Google Shape;363;g3660e946a5b_0_744"/>
          <p:cNvSpPr txBox="1">
            <a:spLocks noGrp="1"/>
          </p:cNvSpPr>
          <p:nvPr>
            <p:ph type="title"/>
          </p:nvPr>
        </p:nvSpPr>
        <p:spPr>
          <a:xfrm>
            <a:off x="681026" y="456075"/>
            <a:ext cx="75123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600">
                <a:solidFill>
                  <a:srgbClr val="CD0364"/>
                </a:solidFill>
              </a:rPr>
              <a:t>Picante 🌶️🌶️🌶️ Pasos de la actividad de los alumnos 3</a:t>
            </a:r>
            <a:endParaRPr/>
          </a:p>
        </p:txBody>
      </p:sp>
      <p:sp>
        <p:nvSpPr>
          <p:cNvPr id="364" name="Google Shape;364;g3660e946a5b_0_744"/>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900"/>
              <a:buNone/>
            </a:pPr>
            <a:r>
              <a:rPr lang="en-GB"/>
              <a:t>Página </a:t>
            </a:r>
            <a:fld id="{00000000-1234-1234-1234-123412341234}" type="slidenum">
              <a:rPr lang="en-GB"/>
              <a:t>24</a:t>
            </a:fld>
            <a:endParaRPr/>
          </a:p>
        </p:txBody>
      </p:sp>
      <p:sp>
        <p:nvSpPr>
          <p:cNvPr id="365" name="Google Shape;365;g3660e946a5b_0_744"/>
          <p:cNvSpPr txBox="1">
            <a:spLocks noGrp="1"/>
          </p:cNvSpPr>
          <p:nvPr>
            <p:ph type="body" idx="1"/>
          </p:nvPr>
        </p:nvSpPr>
        <p:spPr>
          <a:xfrm>
            <a:off x="681025" y="1329176"/>
            <a:ext cx="5071500" cy="365100"/>
          </a:xfrm>
          <a:prstGeom prst="rect">
            <a:avLst/>
          </a:prstGeom>
          <a:noFill/>
          <a:ln>
            <a:noFill/>
          </a:ln>
        </p:spPr>
        <p:txBody>
          <a:bodyPr spcFirstLastPara="1" wrap="square" lIns="91425" tIns="45700" rIns="91425" bIns="45700" anchor="t" anchorCtr="0">
            <a:noAutofit/>
          </a:bodyPr>
          <a:lstStyle/>
          <a:p>
            <a:pPr marL="0" lvl="0" indent="0" algn="l" rtl="0">
              <a:lnSpc>
                <a:spcPct val="110000"/>
              </a:lnSpc>
              <a:spcBef>
                <a:spcPts val="1300"/>
              </a:spcBef>
              <a:spcAft>
                <a:spcPts val="0"/>
              </a:spcAft>
              <a:buSzPts val="1800"/>
              <a:buNone/>
            </a:pPr>
            <a:r>
              <a:rPr lang="en-GB" sz="1800" b="1" i="1">
                <a:solidFill>
                  <a:srgbClr val="CD0364"/>
                </a:solidFill>
              </a:rPr>
              <a:t>Crea el código: al inicio, parte 2:</a:t>
            </a:r>
            <a:endParaRPr sz="1800"/>
          </a:p>
        </p:txBody>
      </p:sp>
      <p:sp>
        <p:nvSpPr>
          <p:cNvPr id="366" name="Google Shape;366;g3660e946a5b_0_744"/>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0" i="0" u="none" strike="noStrike" cap="none">
                <a:solidFill>
                  <a:srgbClr val="888888"/>
                </a:solidFill>
                <a:latin typeface="Helvetica Neue"/>
                <a:ea typeface="Helvetica Neue"/>
                <a:cs typeface="Helvetica Neue"/>
                <a:sym typeface="Helvetica Neue"/>
              </a:rPr>
              <a:t>Ligero</a:t>
            </a:r>
            <a:r>
              <a:rPr lang="en-GB" sz="1150" b="1" i="0" u="none" strike="noStrike" cap="none">
                <a:solidFill>
                  <a:srgbClr val="2A92D6"/>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Medio</a:t>
            </a:r>
            <a:r>
              <a:rPr lang="en-GB" sz="1150" b="1" i="0" u="none" strike="noStrike" cap="none">
                <a:solidFill>
                  <a:srgbClr val="6C4BC1"/>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CD0364"/>
                </a:solidFill>
                <a:latin typeface="Helvetica Neue"/>
                <a:ea typeface="Helvetica Neue"/>
                <a:cs typeface="Helvetica Neue"/>
                <a:sym typeface="Helvetica Neue"/>
              </a:rPr>
              <a:t>Picante</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2A92D6"/>
                </a:solidFill>
                <a:latin typeface="Helvetica Neue"/>
                <a:ea typeface="Helvetica Neue"/>
                <a:cs typeface="Helvetica Neue"/>
                <a:sym typeface="Helvetica Neue"/>
              </a:rPr>
              <a:t>🌶️🌶️🌶️</a:t>
            </a:r>
            <a:endParaRPr/>
          </a:p>
        </p:txBody>
      </p:sp>
      <p:sp>
        <p:nvSpPr>
          <p:cNvPr id="367" name="Google Shape;367;g3660e946a5b_0_744"/>
          <p:cNvSpPr/>
          <p:nvPr/>
        </p:nvSpPr>
        <p:spPr>
          <a:xfrm>
            <a:off x="6550625" y="1761075"/>
            <a:ext cx="2518500" cy="4324200"/>
          </a:xfrm>
          <a:prstGeom prst="roundRect">
            <a:avLst>
              <a:gd name="adj" fmla="val 16667"/>
            </a:avLst>
          </a:prstGeom>
          <a:solidFill>
            <a:srgbClr val="FFFFFF"/>
          </a:solidFill>
          <a:ln w="19050" cap="flat" cmpd="sng">
            <a:solidFill>
              <a:srgbClr val="CD0364"/>
            </a:solidFill>
            <a:prstDash val="solid"/>
            <a:round/>
            <a:headEnd type="none" w="sm" len="sm"/>
            <a:tailEnd type="none" w="sm" len="sm"/>
          </a:ln>
        </p:spPr>
        <p:txBody>
          <a:bodyPr spcFirstLastPara="1" wrap="square" lIns="91425" tIns="91425" rIns="91425" bIns="91425" anchor="b" anchorCtr="0">
            <a:noAutofit/>
          </a:bodyPr>
          <a:lstStyle/>
          <a:p>
            <a:pPr marL="0" marR="0" lvl="0" indent="0" algn="l" rtl="0">
              <a:lnSpc>
                <a:spcPct val="110000"/>
              </a:lnSpc>
              <a:spcBef>
                <a:spcPts val="1300"/>
              </a:spcBef>
              <a:spcAft>
                <a:spcPts val="0"/>
              </a:spcAft>
              <a:buClr>
                <a:srgbClr val="000000"/>
              </a:buClr>
              <a:buSzPts val="1800"/>
              <a:buFont typeface="Arial"/>
              <a:buNone/>
            </a:pPr>
            <a:r>
              <a:rPr lang="en-GB" sz="1600" b="1" i="0" u="none" strike="noStrike" cap="none">
                <a:solidFill>
                  <a:srgbClr val="CD0364"/>
                </a:solidFill>
                <a:latin typeface="Helvetica Neue"/>
                <a:ea typeface="Helvetica Neue"/>
                <a:cs typeface="Helvetica Neue"/>
                <a:sym typeface="Helvetica Neue"/>
              </a:rPr>
              <a:t>Busca el bloque «pausa» </a:t>
            </a:r>
            <a:r>
              <a:rPr lang="en-GB" sz="1600" b="0" i="0" u="none" strike="noStrike" cap="none">
                <a:solidFill>
                  <a:srgbClr val="000000"/>
                </a:solidFill>
                <a:latin typeface="Helvetica Neue"/>
                <a:ea typeface="Helvetica Neue"/>
                <a:cs typeface="Helvetica Neue"/>
                <a:sym typeface="Helvetica Neue"/>
              </a:rPr>
              <a:t>en la sección Básico para añadir una pausa de 100 ms antes de que se pueda realizar otra entrada.</a:t>
            </a:r>
            <a:endParaRPr/>
          </a:p>
        </p:txBody>
      </p:sp>
      <p:pic>
        <p:nvPicPr>
          <p:cNvPr id="368" name="Google Shape;368;g3660e946a5b_0_744" descr="Código basado en bloques para el micro:bit utilizado para un código dirigido por el docente junto con los alumnos para codificar la visualización de la letra «M» como señal de que está listo para medir el nivel de luz, almacenar el nivel de luz inicial medido en la variable «lectura» y hacer una pausa antes de que se pueda realizar otra entrada al inicio del programa." title="microbit-screenshot (34).png"/>
          <p:cNvPicPr preferRelativeResize="0"/>
          <p:nvPr/>
        </p:nvPicPr>
        <p:blipFill rotWithShape="1">
          <a:blip r:embed="rId3">
            <a:alphaModFix/>
          </a:blip>
          <a:srcRect/>
          <a:stretch/>
        </p:blipFill>
        <p:spPr>
          <a:xfrm>
            <a:off x="6695375" y="2051275"/>
            <a:ext cx="2228999" cy="1468519"/>
          </a:xfrm>
          <a:prstGeom prst="rect">
            <a:avLst/>
          </a:prstGeom>
          <a:noFill/>
          <a:ln>
            <a:noFill/>
          </a:ln>
        </p:spPr>
      </p:pic>
      <p:sp>
        <p:nvSpPr>
          <p:cNvPr id="369" name="Google Shape;369;g3660e946a5b_0_744"/>
          <p:cNvSpPr/>
          <p:nvPr/>
        </p:nvSpPr>
        <p:spPr>
          <a:xfrm>
            <a:off x="681025" y="1721925"/>
            <a:ext cx="5580300" cy="4382700"/>
          </a:xfrm>
          <a:prstGeom prst="roundRect">
            <a:avLst>
              <a:gd name="adj" fmla="val 16667"/>
            </a:avLst>
          </a:prstGeom>
          <a:noFill/>
          <a:ln w="19050" cap="flat" cmpd="sng">
            <a:solidFill>
              <a:srgbClr val="CD0364"/>
            </a:solidFill>
            <a:prstDash val="solid"/>
            <a:round/>
            <a:headEnd type="none" w="sm" len="sm"/>
            <a:tailEnd type="none" w="sm" len="sm"/>
          </a:ln>
        </p:spPr>
        <p:txBody>
          <a:bodyPr spcFirstLastPara="1" wrap="square" lIns="91425" tIns="91425" rIns="91425" bIns="91425" anchor="b" anchorCtr="0">
            <a:noAutofit/>
          </a:bodyPr>
          <a:lstStyle/>
          <a:p>
            <a:pPr marL="0" marR="0" lvl="0" indent="0" algn="l" rtl="0">
              <a:lnSpc>
                <a:spcPct val="110000"/>
              </a:lnSpc>
              <a:spcBef>
                <a:spcPts val="1300"/>
              </a:spcBef>
              <a:spcAft>
                <a:spcPts val="0"/>
              </a:spcAft>
              <a:buClr>
                <a:srgbClr val="000000"/>
              </a:buClr>
              <a:buSzPts val="1700"/>
              <a:buFont typeface="Arial"/>
              <a:buNone/>
            </a:pPr>
            <a:r>
              <a:rPr lang="en-GB" sz="1600" b="1" i="0" u="none" strike="noStrike" cap="none">
                <a:solidFill>
                  <a:srgbClr val="CD0364"/>
                </a:solidFill>
                <a:latin typeface="Helvetica Neue"/>
                <a:ea typeface="Helvetica Neue"/>
                <a:cs typeface="Helvetica Neue"/>
                <a:sym typeface="Helvetica Neue"/>
              </a:rPr>
              <a:t>Busca el bloque «establecer lectura en 0»</a:t>
            </a:r>
            <a:r>
              <a:rPr lang="en-GB" sz="1600" b="0" i="0" u="none" strike="noStrike" cap="none">
                <a:solidFill>
                  <a:srgbClr val="000000"/>
                </a:solidFill>
                <a:latin typeface="Helvetica Neue"/>
                <a:ea typeface="Helvetica Neue"/>
                <a:cs typeface="Helvetica Neue"/>
                <a:sym typeface="Helvetica Neue"/>
              </a:rPr>
              <a:t> en la sección Variables.</a:t>
            </a:r>
            <a:endParaRPr/>
          </a:p>
          <a:p>
            <a:pPr marL="0" marR="0" lvl="0" indent="0" algn="l" rtl="0">
              <a:lnSpc>
                <a:spcPct val="110000"/>
              </a:lnSpc>
              <a:spcBef>
                <a:spcPts val="1300"/>
              </a:spcBef>
              <a:spcAft>
                <a:spcPts val="0"/>
              </a:spcAft>
              <a:buClr>
                <a:srgbClr val="000000"/>
              </a:buClr>
              <a:buSzPts val="1300"/>
              <a:buFont typeface="Arial"/>
              <a:buNone/>
            </a:pPr>
            <a:endParaRPr sz="1200" b="0" i="0" u="none" strike="noStrike" cap="none">
              <a:solidFill>
                <a:srgbClr val="000000"/>
              </a:solidFill>
              <a:latin typeface="Helvetica Neue"/>
              <a:ea typeface="Helvetica Neue"/>
              <a:cs typeface="Helvetica Neue"/>
              <a:sym typeface="Helvetica Neue"/>
            </a:endParaRPr>
          </a:p>
          <a:p>
            <a:pPr marL="0" marR="0" lvl="0" indent="0" algn="l" rtl="0">
              <a:lnSpc>
                <a:spcPct val="110000"/>
              </a:lnSpc>
              <a:spcBef>
                <a:spcPts val="1300"/>
              </a:spcBef>
              <a:spcAft>
                <a:spcPts val="0"/>
              </a:spcAft>
              <a:buClr>
                <a:srgbClr val="000000"/>
              </a:buClr>
              <a:buSzPts val="1300"/>
              <a:buFont typeface="Arial"/>
              <a:buNone/>
            </a:pPr>
            <a:endParaRPr sz="1200" b="0" i="0" u="none" strike="noStrike" cap="none">
              <a:solidFill>
                <a:srgbClr val="000000"/>
              </a:solidFill>
              <a:latin typeface="Helvetica Neue"/>
              <a:ea typeface="Helvetica Neue"/>
              <a:cs typeface="Helvetica Neue"/>
              <a:sym typeface="Helvetica Neue"/>
            </a:endParaRPr>
          </a:p>
          <a:p>
            <a:pPr marL="0" marR="0" lvl="0" indent="0" algn="l" rtl="0">
              <a:lnSpc>
                <a:spcPct val="110000"/>
              </a:lnSpc>
              <a:spcBef>
                <a:spcPts val="1300"/>
              </a:spcBef>
              <a:spcAft>
                <a:spcPts val="0"/>
              </a:spcAft>
              <a:buClr>
                <a:schemeClr val="dk1"/>
              </a:buClr>
              <a:buSzPts val="1100"/>
              <a:buFont typeface="Arial"/>
              <a:buNone/>
            </a:pPr>
            <a:r>
              <a:rPr lang="en-GB" sz="1600" b="1" i="0" u="none" strike="noStrike" cap="none">
                <a:solidFill>
                  <a:srgbClr val="CD0364"/>
                </a:solidFill>
                <a:latin typeface="Helvetica Neue"/>
                <a:ea typeface="Helvetica Neue"/>
                <a:cs typeface="Helvetica Neue"/>
                <a:sym typeface="Helvetica Neue"/>
              </a:rPr>
              <a:t>Busca el bloque «nivel de luz»</a:t>
            </a:r>
            <a:r>
              <a:rPr lang="en-GB" sz="1600" b="0" i="0" u="none" strike="noStrike" cap="none">
                <a:solidFill>
                  <a:schemeClr val="dk1"/>
                </a:solidFill>
                <a:latin typeface="Helvetica Neue"/>
                <a:ea typeface="Helvetica Neue"/>
                <a:cs typeface="Helvetica Neue"/>
                <a:sym typeface="Helvetica Neue"/>
              </a:rPr>
              <a:t> en la sección Entrada y colócalo encima del 0 en el bloque «Establecer lectura en 0». Esto almacenará la lectura actual del nivel de luz en la variable «lectura».</a:t>
            </a:r>
            <a:endParaRPr/>
          </a:p>
        </p:txBody>
      </p:sp>
      <p:pic>
        <p:nvPicPr>
          <p:cNvPr id="370" name="Google Shape;370;g3660e946a5b_0_744" descr="Código basado en bloques para el micro:bit utilizado para un código dirigido por el docente junto con los alumnos para codificar la visualización de la letra «M» como señal de que está listo para medir el nivel de luz, almacenar el nivel de luz inicial medido en la variable «lectura» y hacer una pausa antes de que se pueda realizar otra entrada al inicio del programa." title="microbit-screenshot (32).png"/>
          <p:cNvPicPr preferRelativeResize="0"/>
          <p:nvPr/>
        </p:nvPicPr>
        <p:blipFill rotWithShape="1">
          <a:blip r:embed="rId4">
            <a:alphaModFix/>
          </a:blip>
          <a:srcRect/>
          <a:stretch/>
        </p:blipFill>
        <p:spPr>
          <a:xfrm>
            <a:off x="2207800" y="1963550"/>
            <a:ext cx="1629950" cy="1167033"/>
          </a:xfrm>
          <a:prstGeom prst="rect">
            <a:avLst/>
          </a:prstGeom>
          <a:noFill/>
          <a:ln>
            <a:noFill/>
          </a:ln>
        </p:spPr>
      </p:pic>
      <p:pic>
        <p:nvPicPr>
          <p:cNvPr id="371" name="Google Shape;371;g3660e946a5b_0_744" descr="Código basado en bloques para el micro:bit utilizado para un código dirigido por el docente junto con los alumnos para codificar la visualización de la letra «M» como señal de que está listo para medir el nivel de luz, almacenar el nivel de luz inicial medido en la variable «lectura» y hacer una pausa antes de que se pueda realizar otra entrada al inicio del programa." title="microbit-screenshot (33).png"/>
          <p:cNvPicPr preferRelativeResize="0"/>
          <p:nvPr/>
        </p:nvPicPr>
        <p:blipFill rotWithShape="1">
          <a:blip r:embed="rId5">
            <a:alphaModFix/>
          </a:blip>
          <a:srcRect/>
          <a:stretch/>
        </p:blipFill>
        <p:spPr>
          <a:xfrm>
            <a:off x="2710212" y="3583808"/>
            <a:ext cx="2174575" cy="1125650"/>
          </a:xfrm>
          <a:prstGeom prst="rect">
            <a:avLst/>
          </a:prstGeom>
          <a:noFill/>
          <a:ln>
            <a:noFill/>
          </a:ln>
        </p:spPr>
      </p:pic>
      <p:pic>
        <p:nvPicPr>
          <p:cNvPr id="372" name="Google Shape;372;g3660e946a5b_0_744" descr="Ilustración de un educador delante de una pizarra vacía utilizada para señalar las actividades dirigidas por el docente en esta página" title="black female teacher image.png"/>
          <p:cNvPicPr preferRelativeResize="0"/>
          <p:nvPr/>
        </p:nvPicPr>
        <p:blipFill rotWithShape="1">
          <a:blip r:embed="rId6">
            <a:alphaModFix/>
          </a:blip>
          <a:srcRect/>
          <a:stretch/>
        </p:blipFill>
        <p:spPr>
          <a:xfrm>
            <a:off x="8193400" y="379637"/>
            <a:ext cx="1428350" cy="1191276"/>
          </a:xfrm>
          <a:prstGeom prst="rect">
            <a:avLst/>
          </a:prstGeom>
          <a:noFill/>
          <a:ln>
            <a:noFill/>
          </a:ln>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376"/>
        <p:cNvGrpSpPr/>
        <p:nvPr/>
      </p:nvGrpSpPr>
      <p:grpSpPr>
        <a:xfrm>
          <a:off x="0" y="0"/>
          <a:ext cx="0" cy="0"/>
          <a:chOff x="0" y="0"/>
          <a:chExt cx="0" cy="0"/>
        </a:xfrm>
      </p:grpSpPr>
      <p:sp>
        <p:nvSpPr>
          <p:cNvPr id="377" name="Google Shape;377;g3660e946a5b_0_763"/>
          <p:cNvSpPr txBox="1">
            <a:spLocks noGrp="1"/>
          </p:cNvSpPr>
          <p:nvPr>
            <p:ph type="title"/>
          </p:nvPr>
        </p:nvSpPr>
        <p:spPr>
          <a:xfrm>
            <a:off x="681026" y="456075"/>
            <a:ext cx="75123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600">
                <a:solidFill>
                  <a:srgbClr val="CD0364"/>
                </a:solidFill>
              </a:rPr>
              <a:t>Picante 🌶️🌶️🌶️ Pasos de la actividad de los alumnos 4</a:t>
            </a:r>
            <a:endParaRPr/>
          </a:p>
        </p:txBody>
      </p:sp>
      <p:sp>
        <p:nvSpPr>
          <p:cNvPr id="378" name="Google Shape;378;g3660e946a5b_0_763"/>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900"/>
              <a:buNone/>
            </a:pPr>
            <a:r>
              <a:rPr lang="en-GB"/>
              <a:t>Página </a:t>
            </a:r>
            <a:fld id="{00000000-1234-1234-1234-123412341234}" type="slidenum">
              <a:rPr lang="en-GB"/>
              <a:t>25</a:t>
            </a:fld>
            <a:endParaRPr/>
          </a:p>
        </p:txBody>
      </p:sp>
      <p:sp>
        <p:nvSpPr>
          <p:cNvPr id="379" name="Google Shape;379;g3660e946a5b_0_763"/>
          <p:cNvSpPr txBox="1">
            <a:spLocks noGrp="1"/>
          </p:cNvSpPr>
          <p:nvPr>
            <p:ph type="body" idx="1"/>
          </p:nvPr>
        </p:nvSpPr>
        <p:spPr>
          <a:xfrm>
            <a:off x="681025" y="1367475"/>
            <a:ext cx="5071500" cy="365100"/>
          </a:xfrm>
          <a:prstGeom prst="rect">
            <a:avLst/>
          </a:prstGeom>
          <a:noFill/>
          <a:ln>
            <a:noFill/>
          </a:ln>
        </p:spPr>
        <p:txBody>
          <a:bodyPr spcFirstLastPara="1" wrap="square" lIns="91425" tIns="45700" rIns="91425" bIns="45700" anchor="t" anchorCtr="0">
            <a:noAutofit/>
          </a:bodyPr>
          <a:lstStyle/>
          <a:p>
            <a:pPr marL="0" lvl="0" indent="0" algn="l" rtl="0">
              <a:lnSpc>
                <a:spcPct val="110000"/>
              </a:lnSpc>
              <a:spcBef>
                <a:spcPts val="1300"/>
              </a:spcBef>
              <a:spcAft>
                <a:spcPts val="0"/>
              </a:spcAft>
              <a:buSzPts val="4500"/>
              <a:buNone/>
            </a:pPr>
            <a:r>
              <a:rPr lang="en-GB" sz="1800" b="1" i="1">
                <a:solidFill>
                  <a:srgbClr val="CD0364"/>
                </a:solidFill>
              </a:rPr>
              <a:t>Crea el código: botón A, parte 1:</a:t>
            </a:r>
            <a:endParaRPr sz="1800"/>
          </a:p>
        </p:txBody>
      </p:sp>
      <p:sp>
        <p:nvSpPr>
          <p:cNvPr id="380" name="Google Shape;380;g3660e946a5b_0_763"/>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0" i="0" u="none" strike="noStrike" cap="none">
                <a:solidFill>
                  <a:srgbClr val="888888"/>
                </a:solidFill>
                <a:latin typeface="Helvetica Neue"/>
                <a:ea typeface="Helvetica Neue"/>
                <a:cs typeface="Helvetica Neue"/>
                <a:sym typeface="Helvetica Neue"/>
              </a:rPr>
              <a:t>Ligero</a:t>
            </a:r>
            <a:r>
              <a:rPr lang="en-GB" sz="1150" b="1" i="0" u="none" strike="noStrike" cap="none">
                <a:solidFill>
                  <a:srgbClr val="2A92D6"/>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Medio</a:t>
            </a:r>
            <a:r>
              <a:rPr lang="en-GB" sz="1150" b="1" i="0" u="none" strike="noStrike" cap="none">
                <a:solidFill>
                  <a:srgbClr val="6C4BC1"/>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CD0364"/>
                </a:solidFill>
                <a:latin typeface="Helvetica Neue"/>
                <a:ea typeface="Helvetica Neue"/>
                <a:cs typeface="Helvetica Neue"/>
                <a:sym typeface="Helvetica Neue"/>
              </a:rPr>
              <a:t>Picante</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2A92D6"/>
                </a:solidFill>
                <a:latin typeface="Helvetica Neue"/>
                <a:ea typeface="Helvetica Neue"/>
                <a:cs typeface="Helvetica Neue"/>
                <a:sym typeface="Helvetica Neue"/>
              </a:rPr>
              <a:t>🌶️🌶️🌶️</a:t>
            </a:r>
            <a:endParaRPr/>
          </a:p>
        </p:txBody>
      </p:sp>
      <p:sp>
        <p:nvSpPr>
          <p:cNvPr id="381" name="Google Shape;381;g3660e946a5b_0_763"/>
          <p:cNvSpPr/>
          <p:nvPr/>
        </p:nvSpPr>
        <p:spPr>
          <a:xfrm>
            <a:off x="743525" y="1829450"/>
            <a:ext cx="1966500" cy="4324200"/>
          </a:xfrm>
          <a:prstGeom prst="roundRect">
            <a:avLst>
              <a:gd name="adj" fmla="val 16667"/>
            </a:avLst>
          </a:prstGeom>
          <a:solidFill>
            <a:srgbClr val="FFFFFF"/>
          </a:solidFill>
          <a:ln w="19050" cap="flat" cmpd="sng">
            <a:solidFill>
              <a:srgbClr val="CD0364"/>
            </a:solidFill>
            <a:prstDash val="solid"/>
            <a:round/>
            <a:headEnd type="none" w="sm" len="sm"/>
            <a:tailEnd type="none" w="sm" len="sm"/>
          </a:ln>
        </p:spPr>
        <p:txBody>
          <a:bodyPr spcFirstLastPara="1" wrap="square" lIns="91425" tIns="91425" rIns="91425" bIns="91425" anchor="b" anchorCtr="0">
            <a:noAutofit/>
          </a:bodyPr>
          <a:lstStyle/>
          <a:p>
            <a:pPr marL="0" marR="0" lvl="0" indent="0" algn="l" rtl="0">
              <a:lnSpc>
                <a:spcPct val="110000"/>
              </a:lnSpc>
              <a:spcBef>
                <a:spcPts val="1300"/>
              </a:spcBef>
              <a:spcAft>
                <a:spcPts val="0"/>
              </a:spcAft>
              <a:buClr>
                <a:srgbClr val="000000"/>
              </a:buClr>
              <a:buSzPts val="1800"/>
              <a:buFont typeface="Arial"/>
              <a:buNone/>
            </a:pPr>
            <a:r>
              <a:rPr lang="en-GB" sz="1600" b="0" i="0" u="none" strike="noStrike" cap="none">
                <a:solidFill>
                  <a:srgbClr val="000000"/>
                </a:solidFill>
                <a:latin typeface="Helvetica Neue"/>
                <a:ea typeface="Helvetica Neue"/>
                <a:cs typeface="Helvetica Neue"/>
                <a:sym typeface="Helvetica Neue"/>
              </a:rPr>
              <a:t>Busca el bloque «Al presionar el botón A» </a:t>
            </a:r>
            <a:r>
              <a:rPr lang="en-GB" sz="1600" b="1" i="0" u="none" strike="noStrike" cap="none">
                <a:solidFill>
                  <a:srgbClr val="CD0364"/>
                </a:solidFill>
                <a:latin typeface="Helvetica Neue"/>
                <a:ea typeface="Helvetica Neue"/>
                <a:cs typeface="Helvetica Neue"/>
                <a:sym typeface="Helvetica Neue"/>
              </a:rPr>
              <a:t>en la sección Entrada y añádelo a tu espacio de trabajo.</a:t>
            </a:r>
            <a:endParaRPr/>
          </a:p>
        </p:txBody>
      </p:sp>
      <p:pic>
        <p:nvPicPr>
          <p:cNvPr id="382" name="Google Shape;382;g3660e946a5b_0_763" descr="Código basado en bloques para el micro:bit utilizado para un código dirigido por el docente junto con los alumnos para programar el botón A presionado en un micro:bit para almacenar el nivel de luz medido en la variable «lectura», mostrar una animación para indicar que se ha guardado una medición, hacer una pausa y mostrar «M» como señal de que está listo para medir un nivel de luz." title="microbit-screenshot (19).png"/>
          <p:cNvPicPr preferRelativeResize="0"/>
          <p:nvPr/>
        </p:nvPicPr>
        <p:blipFill rotWithShape="1">
          <a:blip r:embed="rId3">
            <a:alphaModFix/>
          </a:blip>
          <a:srcRect l="51119" t="11543" r="29620" b="63432"/>
          <a:stretch/>
        </p:blipFill>
        <p:spPr>
          <a:xfrm>
            <a:off x="921288" y="2226725"/>
            <a:ext cx="1610977" cy="864749"/>
          </a:xfrm>
          <a:prstGeom prst="rect">
            <a:avLst/>
          </a:prstGeom>
          <a:noFill/>
          <a:ln>
            <a:noFill/>
          </a:ln>
        </p:spPr>
      </p:pic>
      <p:sp>
        <p:nvSpPr>
          <p:cNvPr id="383" name="Google Shape;383;g3660e946a5b_0_763"/>
          <p:cNvSpPr/>
          <p:nvPr/>
        </p:nvSpPr>
        <p:spPr>
          <a:xfrm>
            <a:off x="2999625" y="1853113"/>
            <a:ext cx="5580300" cy="4382700"/>
          </a:xfrm>
          <a:prstGeom prst="roundRect">
            <a:avLst>
              <a:gd name="adj" fmla="val 16667"/>
            </a:avLst>
          </a:prstGeom>
          <a:noFill/>
          <a:ln w="19050" cap="flat" cmpd="sng">
            <a:solidFill>
              <a:srgbClr val="CD0364"/>
            </a:solidFill>
            <a:prstDash val="solid"/>
            <a:round/>
            <a:headEnd type="none" w="sm" len="sm"/>
            <a:tailEnd type="none" w="sm" len="sm"/>
          </a:ln>
        </p:spPr>
        <p:txBody>
          <a:bodyPr spcFirstLastPara="1" wrap="square" lIns="91425" tIns="91425" rIns="91425" bIns="91425" anchor="b" anchorCtr="0">
            <a:noAutofit/>
          </a:bodyPr>
          <a:lstStyle/>
          <a:p>
            <a:pPr marL="0" marR="0" lvl="0" indent="0" algn="l" rtl="0">
              <a:lnSpc>
                <a:spcPct val="110000"/>
              </a:lnSpc>
              <a:spcBef>
                <a:spcPts val="1300"/>
              </a:spcBef>
              <a:spcAft>
                <a:spcPts val="0"/>
              </a:spcAft>
              <a:buClr>
                <a:srgbClr val="000000"/>
              </a:buClr>
              <a:buSzPts val="1700"/>
              <a:buFont typeface="Arial"/>
              <a:buNone/>
            </a:pPr>
            <a:r>
              <a:rPr lang="en-GB" sz="1600" b="1" i="0" u="none" strike="noStrike" cap="none">
                <a:solidFill>
                  <a:srgbClr val="CD0364"/>
                </a:solidFill>
                <a:latin typeface="Helvetica Neue"/>
                <a:ea typeface="Helvetica Neue"/>
                <a:cs typeface="Helvetica Neue"/>
                <a:sym typeface="Helvetica Neue"/>
              </a:rPr>
              <a:t>Busca el bloque «establecer lectura en 0»</a:t>
            </a:r>
            <a:r>
              <a:rPr lang="en-GB" sz="1600" b="0" i="0" u="none" strike="noStrike" cap="none">
                <a:solidFill>
                  <a:srgbClr val="000000"/>
                </a:solidFill>
                <a:latin typeface="Helvetica Neue"/>
                <a:ea typeface="Helvetica Neue"/>
                <a:cs typeface="Helvetica Neue"/>
                <a:sym typeface="Helvetica Neue"/>
              </a:rPr>
              <a:t> en la sección Variables.</a:t>
            </a:r>
            <a:endParaRPr/>
          </a:p>
          <a:p>
            <a:pPr marL="0" marR="0" lvl="0" indent="0" algn="l" rtl="0">
              <a:lnSpc>
                <a:spcPct val="110000"/>
              </a:lnSpc>
              <a:spcBef>
                <a:spcPts val="1300"/>
              </a:spcBef>
              <a:spcAft>
                <a:spcPts val="0"/>
              </a:spcAft>
              <a:buClr>
                <a:srgbClr val="000000"/>
              </a:buClr>
              <a:buSzPts val="1300"/>
              <a:buFont typeface="Arial"/>
              <a:buNone/>
            </a:pPr>
            <a:endParaRPr sz="1200" b="0" i="0" u="none" strike="noStrike" cap="none">
              <a:solidFill>
                <a:srgbClr val="000000"/>
              </a:solidFill>
              <a:latin typeface="Helvetica Neue"/>
              <a:ea typeface="Helvetica Neue"/>
              <a:cs typeface="Helvetica Neue"/>
              <a:sym typeface="Helvetica Neue"/>
            </a:endParaRPr>
          </a:p>
          <a:p>
            <a:pPr marL="0" marR="0" lvl="0" indent="0" algn="l" rtl="0">
              <a:lnSpc>
                <a:spcPct val="110000"/>
              </a:lnSpc>
              <a:spcBef>
                <a:spcPts val="1300"/>
              </a:spcBef>
              <a:spcAft>
                <a:spcPts val="0"/>
              </a:spcAft>
              <a:buClr>
                <a:srgbClr val="000000"/>
              </a:buClr>
              <a:buSzPts val="1300"/>
              <a:buFont typeface="Arial"/>
              <a:buNone/>
            </a:pPr>
            <a:endParaRPr sz="1200" b="0" i="0" u="none" strike="noStrike" cap="none">
              <a:solidFill>
                <a:srgbClr val="000000"/>
              </a:solidFill>
              <a:latin typeface="Helvetica Neue"/>
              <a:ea typeface="Helvetica Neue"/>
              <a:cs typeface="Helvetica Neue"/>
              <a:sym typeface="Helvetica Neue"/>
            </a:endParaRPr>
          </a:p>
          <a:p>
            <a:pPr marL="0" marR="0" lvl="0" indent="0" algn="l" rtl="0">
              <a:lnSpc>
                <a:spcPct val="110000"/>
              </a:lnSpc>
              <a:spcBef>
                <a:spcPts val="1300"/>
              </a:spcBef>
              <a:spcAft>
                <a:spcPts val="0"/>
              </a:spcAft>
              <a:buClr>
                <a:schemeClr val="dk1"/>
              </a:buClr>
              <a:buSzPts val="1100"/>
              <a:buFont typeface="Arial"/>
              <a:buNone/>
            </a:pPr>
            <a:r>
              <a:rPr lang="en-GB" sz="1600" b="1" i="0" u="none" strike="noStrike" cap="none">
                <a:solidFill>
                  <a:srgbClr val="CD0364"/>
                </a:solidFill>
                <a:latin typeface="Helvetica Neue"/>
                <a:ea typeface="Helvetica Neue"/>
                <a:cs typeface="Helvetica Neue"/>
                <a:sym typeface="Helvetica Neue"/>
              </a:rPr>
              <a:t>Busca el bloque «nivel de luz»</a:t>
            </a:r>
            <a:r>
              <a:rPr lang="en-GB" sz="1600" b="0" i="0" u="none" strike="noStrike" cap="none">
                <a:solidFill>
                  <a:schemeClr val="dk1"/>
                </a:solidFill>
                <a:latin typeface="Helvetica Neue"/>
                <a:ea typeface="Helvetica Neue"/>
                <a:cs typeface="Helvetica Neue"/>
                <a:sym typeface="Helvetica Neue"/>
              </a:rPr>
              <a:t> en la sección Entrada y colócalo encima del 0 en el bloque «Establecer lectura en 0». Esto almacenará la lectura actual del nivel de luz en la variable «lectura» cuando se presione el botón A.</a:t>
            </a:r>
            <a:endParaRPr/>
          </a:p>
        </p:txBody>
      </p:sp>
      <p:pic>
        <p:nvPicPr>
          <p:cNvPr id="384" name="Google Shape;384;g3660e946a5b_0_763" descr="Código basado en bloques para el micro:bit utilizado para un código dirigido por el docente junto con los alumnos para programar el botón A presionado en un micro:bit para almacenar el nivel de luz medido en la variable «lectura», mostrar una animación para indicar que se ha guardado una medición, hacer una pausa y mostrar «M» como señal de que está listo para medir un nivel de luz." title="microbit-screenshot (35).png"/>
          <p:cNvPicPr preferRelativeResize="0"/>
          <p:nvPr/>
        </p:nvPicPr>
        <p:blipFill rotWithShape="1">
          <a:blip r:embed="rId4">
            <a:alphaModFix/>
          </a:blip>
          <a:srcRect l="59085" b="37393"/>
          <a:stretch/>
        </p:blipFill>
        <p:spPr>
          <a:xfrm>
            <a:off x="4607050" y="2070200"/>
            <a:ext cx="1893176" cy="1021274"/>
          </a:xfrm>
          <a:prstGeom prst="rect">
            <a:avLst/>
          </a:prstGeom>
          <a:solidFill>
            <a:srgbClr val="FFFFFF"/>
          </a:solidFill>
          <a:ln>
            <a:noFill/>
          </a:ln>
        </p:spPr>
      </p:pic>
      <p:pic>
        <p:nvPicPr>
          <p:cNvPr id="385" name="Google Shape;385;g3660e946a5b_0_763" descr="Código basado en bloques para el micro:bit utilizado para un código dirigido por el docente junto con los alumnos para programar el botón A presionado en un micro:bit para almacenar el nivel de luz medido en la variable «lectura», mostrar una animación para indicar que se ha guardado una medición, hacer una pausa y mostrar «M» como señal de que está listo para medir un nivel de luz." title="microbit-screenshot (36).png"/>
          <p:cNvPicPr preferRelativeResize="0"/>
          <p:nvPr/>
        </p:nvPicPr>
        <p:blipFill rotWithShape="1">
          <a:blip r:embed="rId5">
            <a:alphaModFix/>
          </a:blip>
          <a:srcRect/>
          <a:stretch/>
        </p:blipFill>
        <p:spPr>
          <a:xfrm>
            <a:off x="5174902" y="3480912"/>
            <a:ext cx="2650647" cy="1021275"/>
          </a:xfrm>
          <a:prstGeom prst="rect">
            <a:avLst/>
          </a:prstGeom>
          <a:noFill/>
          <a:ln>
            <a:noFill/>
          </a:ln>
        </p:spPr>
      </p:pic>
      <p:pic>
        <p:nvPicPr>
          <p:cNvPr id="386" name="Google Shape;386;g3660e946a5b_0_763" descr="Ilustración de un educador delante de una pizarra vacía utilizada para señalar las actividades dirigidas por el docente en esta página" title="black female teacher image.png"/>
          <p:cNvPicPr preferRelativeResize="0"/>
          <p:nvPr/>
        </p:nvPicPr>
        <p:blipFill rotWithShape="1">
          <a:blip r:embed="rId6">
            <a:alphaModFix/>
          </a:blip>
          <a:srcRect/>
          <a:stretch/>
        </p:blipFill>
        <p:spPr>
          <a:xfrm>
            <a:off x="8193400" y="379637"/>
            <a:ext cx="1428350" cy="1191276"/>
          </a:xfrm>
          <a:prstGeom prst="rect">
            <a:avLst/>
          </a:prstGeom>
          <a:noFill/>
          <a:ln>
            <a:noFill/>
          </a:ln>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390"/>
        <p:cNvGrpSpPr/>
        <p:nvPr/>
      </p:nvGrpSpPr>
      <p:grpSpPr>
        <a:xfrm>
          <a:off x="0" y="0"/>
          <a:ext cx="0" cy="0"/>
          <a:chOff x="0" y="0"/>
          <a:chExt cx="0" cy="0"/>
        </a:xfrm>
      </p:grpSpPr>
      <p:sp>
        <p:nvSpPr>
          <p:cNvPr id="391" name="Google Shape;391;g3660e946a5b_0_782"/>
          <p:cNvSpPr txBox="1">
            <a:spLocks noGrp="1"/>
          </p:cNvSpPr>
          <p:nvPr>
            <p:ph type="title"/>
          </p:nvPr>
        </p:nvSpPr>
        <p:spPr>
          <a:xfrm>
            <a:off x="681026" y="456075"/>
            <a:ext cx="75123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600">
                <a:solidFill>
                  <a:srgbClr val="CD0364"/>
                </a:solidFill>
              </a:rPr>
              <a:t>Picante 🌶️🌶️🌶️ Pasos de la actividad de los alumnos 5</a:t>
            </a:r>
            <a:endParaRPr/>
          </a:p>
        </p:txBody>
      </p:sp>
      <p:sp>
        <p:nvSpPr>
          <p:cNvPr id="392" name="Google Shape;392;g3660e946a5b_0_782"/>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900"/>
              <a:buNone/>
            </a:pPr>
            <a:r>
              <a:rPr lang="en-GB"/>
              <a:t>Página </a:t>
            </a:r>
            <a:fld id="{00000000-1234-1234-1234-123412341234}" type="slidenum">
              <a:rPr lang="en-GB"/>
              <a:t>26</a:t>
            </a:fld>
            <a:endParaRPr/>
          </a:p>
        </p:txBody>
      </p:sp>
      <p:sp>
        <p:nvSpPr>
          <p:cNvPr id="393" name="Google Shape;393;g3660e946a5b_0_782"/>
          <p:cNvSpPr txBox="1">
            <a:spLocks noGrp="1"/>
          </p:cNvSpPr>
          <p:nvPr>
            <p:ph type="body" idx="1"/>
          </p:nvPr>
        </p:nvSpPr>
        <p:spPr>
          <a:xfrm>
            <a:off x="681025" y="1367475"/>
            <a:ext cx="5071500" cy="365100"/>
          </a:xfrm>
          <a:prstGeom prst="rect">
            <a:avLst/>
          </a:prstGeom>
          <a:noFill/>
          <a:ln>
            <a:noFill/>
          </a:ln>
        </p:spPr>
        <p:txBody>
          <a:bodyPr spcFirstLastPara="1" wrap="square" lIns="91425" tIns="45700" rIns="91425" bIns="45700" anchor="t" anchorCtr="0">
            <a:normAutofit lnSpcReduction="20000"/>
          </a:bodyPr>
          <a:lstStyle/>
          <a:p>
            <a:pPr marL="0" lvl="0" indent="0" algn="l" rtl="0">
              <a:lnSpc>
                <a:spcPct val="110000"/>
              </a:lnSpc>
              <a:spcBef>
                <a:spcPts val="1300"/>
              </a:spcBef>
              <a:spcAft>
                <a:spcPts val="0"/>
              </a:spcAft>
              <a:buSzPts val="1800"/>
              <a:buNone/>
            </a:pPr>
            <a:r>
              <a:rPr lang="en-GB" sz="1800" b="1" i="1">
                <a:solidFill>
                  <a:srgbClr val="CD0364"/>
                </a:solidFill>
              </a:rPr>
              <a:t>Crea el código: botón A, parte 2:</a:t>
            </a:r>
            <a:endParaRPr/>
          </a:p>
        </p:txBody>
      </p:sp>
      <p:sp>
        <p:nvSpPr>
          <p:cNvPr id="394" name="Google Shape;394;g3660e946a5b_0_782"/>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0" i="0" u="none" strike="noStrike" cap="none">
                <a:solidFill>
                  <a:srgbClr val="888888"/>
                </a:solidFill>
                <a:latin typeface="Helvetica Neue"/>
                <a:ea typeface="Helvetica Neue"/>
                <a:cs typeface="Helvetica Neue"/>
                <a:sym typeface="Helvetica Neue"/>
              </a:rPr>
              <a:t>Ligero</a:t>
            </a:r>
            <a:r>
              <a:rPr lang="en-GB" sz="1150" b="1" i="0" u="none" strike="noStrike" cap="none">
                <a:solidFill>
                  <a:srgbClr val="2A92D6"/>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Medio</a:t>
            </a:r>
            <a:r>
              <a:rPr lang="en-GB" sz="1150" b="1" i="0" u="none" strike="noStrike" cap="none">
                <a:solidFill>
                  <a:srgbClr val="6C4BC1"/>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CD0364"/>
                </a:solidFill>
                <a:latin typeface="Helvetica Neue"/>
                <a:ea typeface="Helvetica Neue"/>
                <a:cs typeface="Helvetica Neue"/>
                <a:sym typeface="Helvetica Neue"/>
              </a:rPr>
              <a:t>Picante</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2A92D6"/>
                </a:solidFill>
                <a:latin typeface="Helvetica Neue"/>
                <a:ea typeface="Helvetica Neue"/>
                <a:cs typeface="Helvetica Neue"/>
                <a:sym typeface="Helvetica Neue"/>
              </a:rPr>
              <a:t>🌶️🌶️🌶️</a:t>
            </a:r>
            <a:endParaRPr/>
          </a:p>
        </p:txBody>
      </p:sp>
      <p:sp>
        <p:nvSpPr>
          <p:cNvPr id="395" name="Google Shape;395;g3660e946a5b_0_782"/>
          <p:cNvSpPr/>
          <p:nvPr/>
        </p:nvSpPr>
        <p:spPr>
          <a:xfrm>
            <a:off x="743525" y="1829450"/>
            <a:ext cx="2563200" cy="4324200"/>
          </a:xfrm>
          <a:prstGeom prst="roundRect">
            <a:avLst>
              <a:gd name="adj" fmla="val 16667"/>
            </a:avLst>
          </a:prstGeom>
          <a:solidFill>
            <a:srgbClr val="FFFFFF"/>
          </a:solidFill>
          <a:ln w="19050" cap="flat" cmpd="sng">
            <a:solidFill>
              <a:srgbClr val="CD0364"/>
            </a:solidFill>
            <a:prstDash val="solid"/>
            <a:round/>
            <a:headEnd type="none" w="sm" len="sm"/>
            <a:tailEnd type="none" w="sm" len="sm"/>
          </a:ln>
        </p:spPr>
        <p:txBody>
          <a:bodyPr spcFirstLastPara="1" wrap="square" lIns="91425" tIns="91425" rIns="91425" bIns="91425" anchor="b" anchorCtr="0">
            <a:noAutofit/>
          </a:bodyPr>
          <a:lstStyle/>
          <a:p>
            <a:pPr marL="0" marR="0" lvl="0" indent="0" algn="l" rtl="0">
              <a:lnSpc>
                <a:spcPct val="110000"/>
              </a:lnSpc>
              <a:spcBef>
                <a:spcPts val="1300"/>
              </a:spcBef>
              <a:spcAft>
                <a:spcPts val="0"/>
              </a:spcAft>
              <a:buClr>
                <a:srgbClr val="000000"/>
              </a:buClr>
              <a:buSzPts val="1700"/>
              <a:buFont typeface="Arial"/>
              <a:buNone/>
            </a:pPr>
            <a:r>
              <a:rPr lang="en-GB" sz="1600" b="1" i="0" u="none" strike="noStrike" cap="none">
                <a:solidFill>
                  <a:srgbClr val="CD0364"/>
                </a:solidFill>
                <a:latin typeface="Helvetica Neue"/>
                <a:ea typeface="Helvetica Neue"/>
                <a:cs typeface="Helvetica Neue"/>
                <a:sym typeface="Helvetica Neue"/>
              </a:rPr>
              <a:t>Busca el bloque «mostrar ícono» </a:t>
            </a:r>
            <a:r>
              <a:rPr lang="en-GB" sz="1600" b="0" i="0" u="none" strike="noStrike" cap="none">
                <a:solidFill>
                  <a:srgbClr val="000000"/>
                </a:solidFill>
                <a:latin typeface="Helvetica Neue"/>
                <a:ea typeface="Helvetica Neue"/>
                <a:cs typeface="Helvetica Neue"/>
                <a:sym typeface="Helvetica Neue"/>
              </a:rPr>
              <a:t>en la sección Básico, selecciona la flecha situada a la derecha de la imagen del ícono del corazón y selecciona el ícono del diamante pequeño.</a:t>
            </a:r>
            <a:endParaRPr/>
          </a:p>
        </p:txBody>
      </p:sp>
      <p:pic>
        <p:nvPicPr>
          <p:cNvPr id="396" name="Google Shape;396;g3660e946a5b_0_782" descr="Código basado en bloques para el micro:bit utilizado para un código dirigido por el docente junto con los alumnos para programar el botón A presionado en un micro:bit para almacenar el nivel de luz medido en la variable «lectura», mostrar una animación para indicar que se ha guardado una medición, hacer una pausa y mostrar «M» como señal de que está listo para medir un nivel de luz." title="microbit-screenshot (37).png"/>
          <p:cNvPicPr preferRelativeResize="0"/>
          <p:nvPr/>
        </p:nvPicPr>
        <p:blipFill rotWithShape="1">
          <a:blip r:embed="rId3">
            <a:alphaModFix/>
          </a:blip>
          <a:srcRect/>
          <a:stretch/>
        </p:blipFill>
        <p:spPr>
          <a:xfrm>
            <a:off x="910625" y="2119913"/>
            <a:ext cx="2228999" cy="1265293"/>
          </a:xfrm>
          <a:prstGeom prst="rect">
            <a:avLst/>
          </a:prstGeom>
          <a:noFill/>
          <a:ln>
            <a:noFill/>
          </a:ln>
        </p:spPr>
      </p:pic>
      <p:sp>
        <p:nvSpPr>
          <p:cNvPr id="397" name="Google Shape;397;g3660e946a5b_0_782"/>
          <p:cNvSpPr/>
          <p:nvPr/>
        </p:nvSpPr>
        <p:spPr>
          <a:xfrm>
            <a:off x="3556950" y="1829450"/>
            <a:ext cx="2704200" cy="4324200"/>
          </a:xfrm>
          <a:prstGeom prst="roundRect">
            <a:avLst>
              <a:gd name="adj" fmla="val 16667"/>
            </a:avLst>
          </a:prstGeom>
          <a:solidFill>
            <a:srgbClr val="FFFFFF"/>
          </a:solidFill>
          <a:ln w="19050" cap="flat" cmpd="sng">
            <a:solidFill>
              <a:srgbClr val="CD0364"/>
            </a:solidFill>
            <a:prstDash val="solid"/>
            <a:round/>
            <a:headEnd type="none" w="sm" len="sm"/>
            <a:tailEnd type="none" w="sm" len="sm"/>
          </a:ln>
        </p:spPr>
        <p:txBody>
          <a:bodyPr spcFirstLastPara="1" wrap="square" lIns="91425" tIns="91425" rIns="91425" bIns="91425" anchor="b" anchorCtr="0">
            <a:noAutofit/>
          </a:bodyPr>
          <a:lstStyle/>
          <a:p>
            <a:pPr marL="0" marR="0" lvl="0" indent="0" algn="l" rtl="0">
              <a:lnSpc>
                <a:spcPct val="110000"/>
              </a:lnSpc>
              <a:spcBef>
                <a:spcPts val="1300"/>
              </a:spcBef>
              <a:spcAft>
                <a:spcPts val="0"/>
              </a:spcAft>
              <a:buClr>
                <a:srgbClr val="000000"/>
              </a:buClr>
              <a:buSzPts val="1700"/>
              <a:buFont typeface="Arial"/>
              <a:buNone/>
            </a:pPr>
            <a:r>
              <a:rPr lang="en-GB" sz="1600" b="1" i="0" u="none" strike="noStrike" cap="none">
                <a:solidFill>
                  <a:srgbClr val="CD0364"/>
                </a:solidFill>
                <a:latin typeface="Helvetica Neue"/>
                <a:ea typeface="Helvetica Neue"/>
                <a:cs typeface="Helvetica Neue"/>
                <a:sym typeface="Helvetica Neue"/>
              </a:rPr>
              <a:t>Busca el bloque «Mostrar ícono»</a:t>
            </a:r>
            <a:r>
              <a:rPr lang="en-GB" sz="1600" b="0" i="0" u="none" strike="noStrike" cap="none">
                <a:solidFill>
                  <a:srgbClr val="000000"/>
                </a:solidFill>
                <a:latin typeface="Helvetica Neue"/>
                <a:ea typeface="Helvetica Neue"/>
                <a:cs typeface="Helvetica Neue"/>
                <a:sym typeface="Helvetica Neue"/>
              </a:rPr>
              <a:t> en la sección Básico, selecciona la flecha situada a la derecha de la imagen del ícono del corazón y selecciona el ícono del diamante.</a:t>
            </a:r>
            <a:endParaRPr/>
          </a:p>
        </p:txBody>
      </p:sp>
      <p:pic>
        <p:nvPicPr>
          <p:cNvPr id="398" name="Google Shape;398;g3660e946a5b_0_782" descr="Código basado en bloques para el micro:bit utilizado para un código dirigido por el docente junto con los alumnos para programar el botón A presionado en un micro:bit para almacenar el nivel de luz medido en la variable «lectura», mostrar una animación para indicar que se ha guardado una medición, hacer una pausa y mostrar «M» como señal de que está listo para medir un nivel de luz." title="microbit-screenshot (38).png"/>
          <p:cNvPicPr preferRelativeResize="0"/>
          <p:nvPr/>
        </p:nvPicPr>
        <p:blipFill rotWithShape="1">
          <a:blip r:embed="rId4">
            <a:alphaModFix/>
          </a:blip>
          <a:srcRect/>
          <a:stretch/>
        </p:blipFill>
        <p:spPr>
          <a:xfrm>
            <a:off x="3794550" y="2066999"/>
            <a:ext cx="2228999" cy="1671739"/>
          </a:xfrm>
          <a:prstGeom prst="rect">
            <a:avLst/>
          </a:prstGeom>
          <a:solidFill>
            <a:srgbClr val="FFFFFF"/>
          </a:solidFill>
          <a:ln>
            <a:noFill/>
          </a:ln>
        </p:spPr>
      </p:pic>
      <p:sp>
        <p:nvSpPr>
          <p:cNvPr id="399" name="Google Shape;399;g3660e946a5b_0_782"/>
          <p:cNvSpPr/>
          <p:nvPr/>
        </p:nvSpPr>
        <p:spPr>
          <a:xfrm>
            <a:off x="6511375" y="1829450"/>
            <a:ext cx="2861100" cy="4324200"/>
          </a:xfrm>
          <a:prstGeom prst="roundRect">
            <a:avLst>
              <a:gd name="adj" fmla="val 16667"/>
            </a:avLst>
          </a:prstGeom>
          <a:solidFill>
            <a:srgbClr val="FFFFFF"/>
          </a:solidFill>
          <a:ln w="19050" cap="flat" cmpd="sng">
            <a:solidFill>
              <a:srgbClr val="CD0364"/>
            </a:solidFill>
            <a:prstDash val="solid"/>
            <a:round/>
            <a:headEnd type="none" w="sm" len="sm"/>
            <a:tailEnd type="none" w="sm" len="sm"/>
          </a:ln>
        </p:spPr>
        <p:txBody>
          <a:bodyPr spcFirstLastPara="1" wrap="square" lIns="91425" tIns="91425" rIns="91425" bIns="91425" anchor="b" anchorCtr="0">
            <a:noAutofit/>
          </a:bodyPr>
          <a:lstStyle/>
          <a:p>
            <a:pPr marL="0" marR="0" lvl="0" indent="0" algn="l" rtl="0">
              <a:lnSpc>
                <a:spcPct val="110000"/>
              </a:lnSpc>
              <a:spcBef>
                <a:spcPts val="1300"/>
              </a:spcBef>
              <a:spcAft>
                <a:spcPts val="0"/>
              </a:spcAft>
              <a:buClr>
                <a:srgbClr val="000000"/>
              </a:buClr>
              <a:buSzPts val="1600"/>
              <a:buFont typeface="Arial"/>
              <a:buNone/>
            </a:pPr>
            <a:r>
              <a:rPr lang="en-GB" sz="1400" b="1" i="0" u="none" strike="noStrike" cap="none">
                <a:solidFill>
                  <a:srgbClr val="CD0364"/>
                </a:solidFill>
                <a:latin typeface="Helvetica Neue"/>
                <a:ea typeface="Helvetica Neue"/>
                <a:cs typeface="Helvetica Neue"/>
                <a:sym typeface="Helvetica Neue"/>
              </a:rPr>
              <a:t>Busca el bloque «mostrar cadena» </a:t>
            </a:r>
            <a:r>
              <a:rPr lang="en-GB" sz="1400" b="0" i="0" u="none" strike="noStrike" cap="none">
                <a:solidFill>
                  <a:srgbClr val="000000"/>
                </a:solidFill>
                <a:latin typeface="Helvetica Neue"/>
                <a:ea typeface="Helvetica Neue"/>
                <a:cs typeface="Helvetica Neue"/>
                <a:sym typeface="Helvetica Neue"/>
              </a:rPr>
              <a:t>en la sección Básico y actualiza la cadena para que diga «M», con el fin de ayudar a los alumnos a saber que el micro:bit está listo para medir los niveles de luz.</a:t>
            </a:r>
            <a:r>
              <a:rPr lang="en-GB" sz="1600" b="0" i="0" u="none" strike="noStrike" cap="none">
                <a:solidFill>
                  <a:srgbClr val="000000"/>
                </a:solidFill>
                <a:latin typeface="Helvetica Neue"/>
                <a:ea typeface="Helvetica Neue"/>
                <a:cs typeface="Helvetica Neue"/>
                <a:sym typeface="Helvetica Neue"/>
              </a:rPr>
              <a:t> </a:t>
            </a:r>
            <a:endParaRPr/>
          </a:p>
        </p:txBody>
      </p:sp>
      <p:pic>
        <p:nvPicPr>
          <p:cNvPr id="400" name="Google Shape;400;g3660e946a5b_0_782" descr="Código basado en bloques para el micro:bit utilizado para un código dirigido por el docente junto con los alumnos para programar el botón A presionado en un micro:bit para almacenar el nivel de luz medido en la variable «lectura», mostrar una animación para indicar que se ha guardado una medición, hacer una pausa y mostrar «M» como señal de que está listo para medir un nivel de luz." title="microbit-screenshot (39).png"/>
          <p:cNvPicPr preferRelativeResize="0"/>
          <p:nvPr/>
        </p:nvPicPr>
        <p:blipFill rotWithShape="1">
          <a:blip r:embed="rId5">
            <a:alphaModFix/>
          </a:blip>
          <a:srcRect/>
          <a:stretch/>
        </p:blipFill>
        <p:spPr>
          <a:xfrm>
            <a:off x="6827424" y="2008288"/>
            <a:ext cx="2228999" cy="1986423"/>
          </a:xfrm>
          <a:prstGeom prst="rect">
            <a:avLst/>
          </a:prstGeom>
          <a:solidFill>
            <a:srgbClr val="FFFFFF"/>
          </a:solidFill>
          <a:ln>
            <a:noFill/>
          </a:ln>
        </p:spPr>
      </p:pic>
      <p:pic>
        <p:nvPicPr>
          <p:cNvPr id="401" name="Google Shape;401;g3660e946a5b_0_782" descr="Ilustración de un educador delante de una pizarra vacía utilizada para señalar las actividades dirigidas por el docente en esta página" title="black female teacher image.png"/>
          <p:cNvPicPr preferRelativeResize="0"/>
          <p:nvPr/>
        </p:nvPicPr>
        <p:blipFill rotWithShape="1">
          <a:blip r:embed="rId6">
            <a:alphaModFix/>
          </a:blip>
          <a:srcRect/>
          <a:stretch/>
        </p:blipFill>
        <p:spPr>
          <a:xfrm>
            <a:off x="8193400" y="379637"/>
            <a:ext cx="1428350" cy="1191276"/>
          </a:xfrm>
          <a:prstGeom prst="rect">
            <a:avLst/>
          </a:prstGeom>
          <a:noFill/>
          <a:ln>
            <a:noFill/>
          </a:ln>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405"/>
        <p:cNvGrpSpPr/>
        <p:nvPr/>
      </p:nvGrpSpPr>
      <p:grpSpPr>
        <a:xfrm>
          <a:off x="0" y="0"/>
          <a:ext cx="0" cy="0"/>
          <a:chOff x="0" y="0"/>
          <a:chExt cx="0" cy="0"/>
        </a:xfrm>
      </p:grpSpPr>
      <p:sp>
        <p:nvSpPr>
          <p:cNvPr id="406" name="Google Shape;406;g3660e946a5b_0_799"/>
          <p:cNvSpPr txBox="1">
            <a:spLocks noGrp="1"/>
          </p:cNvSpPr>
          <p:nvPr>
            <p:ph type="title"/>
          </p:nvPr>
        </p:nvSpPr>
        <p:spPr>
          <a:xfrm>
            <a:off x="681026" y="456075"/>
            <a:ext cx="75123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600">
                <a:solidFill>
                  <a:srgbClr val="CD0364"/>
                </a:solidFill>
              </a:rPr>
              <a:t>Picante 🌶️🌶️🌶️ Pasos de la actividad de los alumnos 6</a:t>
            </a:r>
            <a:endParaRPr/>
          </a:p>
        </p:txBody>
      </p:sp>
      <p:sp>
        <p:nvSpPr>
          <p:cNvPr id="407" name="Google Shape;407;g3660e946a5b_0_799"/>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900"/>
              <a:buNone/>
            </a:pPr>
            <a:r>
              <a:rPr lang="en-GB"/>
              <a:t>Página </a:t>
            </a:r>
            <a:fld id="{00000000-1234-1234-1234-123412341234}" type="slidenum">
              <a:rPr lang="en-GB"/>
              <a:t>27</a:t>
            </a:fld>
            <a:endParaRPr/>
          </a:p>
        </p:txBody>
      </p:sp>
      <p:sp>
        <p:nvSpPr>
          <p:cNvPr id="408" name="Google Shape;408;g3660e946a5b_0_799"/>
          <p:cNvSpPr txBox="1">
            <a:spLocks noGrp="1"/>
          </p:cNvSpPr>
          <p:nvPr>
            <p:ph type="body" idx="1"/>
          </p:nvPr>
        </p:nvSpPr>
        <p:spPr>
          <a:xfrm>
            <a:off x="681025" y="1367475"/>
            <a:ext cx="5071500" cy="365100"/>
          </a:xfrm>
          <a:prstGeom prst="rect">
            <a:avLst/>
          </a:prstGeom>
          <a:noFill/>
          <a:ln>
            <a:noFill/>
          </a:ln>
        </p:spPr>
        <p:txBody>
          <a:bodyPr spcFirstLastPara="1" wrap="square" lIns="91425" tIns="45700" rIns="91425" bIns="45700" anchor="t" anchorCtr="0">
            <a:normAutofit lnSpcReduction="20000"/>
          </a:bodyPr>
          <a:lstStyle/>
          <a:p>
            <a:pPr marL="0" lvl="0" indent="0" algn="l" rtl="0">
              <a:lnSpc>
                <a:spcPct val="110000"/>
              </a:lnSpc>
              <a:spcBef>
                <a:spcPts val="1300"/>
              </a:spcBef>
              <a:spcAft>
                <a:spcPts val="0"/>
              </a:spcAft>
              <a:buSzPts val="1800"/>
              <a:buNone/>
            </a:pPr>
            <a:r>
              <a:rPr lang="en-GB" sz="1800" b="1" i="1">
                <a:solidFill>
                  <a:srgbClr val="CD0364"/>
                </a:solidFill>
              </a:rPr>
              <a:t>Crea el código: botón B, parte 1:</a:t>
            </a:r>
            <a:endParaRPr/>
          </a:p>
        </p:txBody>
      </p:sp>
      <p:sp>
        <p:nvSpPr>
          <p:cNvPr id="409" name="Google Shape;409;g3660e946a5b_0_799"/>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0" i="0" u="none" strike="noStrike" cap="none">
                <a:solidFill>
                  <a:srgbClr val="888888"/>
                </a:solidFill>
                <a:latin typeface="Helvetica Neue"/>
                <a:ea typeface="Helvetica Neue"/>
                <a:cs typeface="Helvetica Neue"/>
                <a:sym typeface="Helvetica Neue"/>
              </a:rPr>
              <a:t>Ligero</a:t>
            </a:r>
            <a:r>
              <a:rPr lang="en-GB" sz="1150" b="1" i="0" u="none" strike="noStrike" cap="none">
                <a:solidFill>
                  <a:srgbClr val="2A92D6"/>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Medio</a:t>
            </a:r>
            <a:r>
              <a:rPr lang="en-GB" sz="1150" b="1" i="0" u="none" strike="noStrike" cap="none">
                <a:solidFill>
                  <a:srgbClr val="6C4BC1"/>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CD0364"/>
                </a:solidFill>
                <a:latin typeface="Helvetica Neue"/>
                <a:ea typeface="Helvetica Neue"/>
                <a:cs typeface="Helvetica Neue"/>
                <a:sym typeface="Helvetica Neue"/>
              </a:rPr>
              <a:t>Picante</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2A92D6"/>
                </a:solidFill>
                <a:latin typeface="Helvetica Neue"/>
                <a:ea typeface="Helvetica Neue"/>
                <a:cs typeface="Helvetica Neue"/>
                <a:sym typeface="Helvetica Neue"/>
              </a:rPr>
              <a:t>🌶️🌶️🌶️</a:t>
            </a:r>
            <a:endParaRPr/>
          </a:p>
        </p:txBody>
      </p:sp>
      <p:sp>
        <p:nvSpPr>
          <p:cNvPr id="410" name="Google Shape;410;g3660e946a5b_0_799"/>
          <p:cNvSpPr/>
          <p:nvPr/>
        </p:nvSpPr>
        <p:spPr>
          <a:xfrm>
            <a:off x="5387775" y="1882375"/>
            <a:ext cx="3994500" cy="4382700"/>
          </a:xfrm>
          <a:prstGeom prst="roundRect">
            <a:avLst>
              <a:gd name="adj" fmla="val 16667"/>
            </a:avLst>
          </a:prstGeom>
          <a:noFill/>
          <a:ln w="19050" cap="flat" cmpd="sng">
            <a:solidFill>
              <a:srgbClr val="CD0364"/>
            </a:solidFill>
            <a:prstDash val="solid"/>
            <a:round/>
            <a:headEnd type="none" w="sm" len="sm"/>
            <a:tailEnd type="none" w="sm" len="sm"/>
          </a:ln>
        </p:spPr>
        <p:txBody>
          <a:bodyPr spcFirstLastPara="1" wrap="square" lIns="91425" tIns="91425" rIns="91425" bIns="91425" anchor="b" anchorCtr="0">
            <a:noAutofit/>
          </a:bodyPr>
          <a:lstStyle/>
          <a:p>
            <a:pPr marL="0" marR="0" lvl="0" indent="0" algn="l" rtl="0">
              <a:lnSpc>
                <a:spcPct val="110000"/>
              </a:lnSpc>
              <a:spcBef>
                <a:spcPts val="1300"/>
              </a:spcBef>
              <a:spcAft>
                <a:spcPts val="0"/>
              </a:spcAft>
              <a:buClr>
                <a:srgbClr val="000000"/>
              </a:buClr>
              <a:buSzPts val="1700"/>
              <a:buFont typeface="Arial"/>
              <a:buNone/>
            </a:pPr>
            <a:r>
              <a:rPr lang="en-GB" sz="1600" b="1" i="0" u="none" strike="noStrike" cap="none">
                <a:solidFill>
                  <a:srgbClr val="CD0364"/>
                </a:solidFill>
                <a:latin typeface="Helvetica Neue"/>
                <a:ea typeface="Helvetica Neue"/>
                <a:cs typeface="Helvetica Neue"/>
                <a:sym typeface="Helvetica Neue"/>
              </a:rPr>
              <a:t>Busca el bloque Mostrar número 0</a:t>
            </a:r>
            <a:r>
              <a:rPr lang="en-GB" sz="1600" b="0" i="0" u="none" strike="noStrike" cap="none">
                <a:solidFill>
                  <a:schemeClr val="dk1"/>
                </a:solidFill>
                <a:latin typeface="Helvetica Neue"/>
                <a:ea typeface="Helvetica Neue"/>
                <a:cs typeface="Helvetica Neue"/>
                <a:sym typeface="Helvetica Neue"/>
              </a:rPr>
              <a:t> en la sección Entrada.</a:t>
            </a:r>
            <a:endParaRPr/>
          </a:p>
          <a:p>
            <a:pPr marL="0" marR="0" lvl="0" indent="0" algn="l" rtl="0">
              <a:lnSpc>
                <a:spcPct val="110000"/>
              </a:lnSpc>
              <a:spcBef>
                <a:spcPts val="1300"/>
              </a:spcBef>
              <a:spcAft>
                <a:spcPts val="0"/>
              </a:spcAft>
              <a:buClr>
                <a:srgbClr val="000000"/>
              </a:buClr>
              <a:buSzPts val="1200"/>
              <a:buFont typeface="Arial"/>
              <a:buNone/>
            </a:pPr>
            <a:endParaRPr sz="1100" b="0" i="0" u="none" strike="noStrike" cap="none">
              <a:solidFill>
                <a:srgbClr val="000000"/>
              </a:solidFill>
              <a:latin typeface="Helvetica Neue"/>
              <a:ea typeface="Helvetica Neue"/>
              <a:cs typeface="Helvetica Neue"/>
              <a:sym typeface="Helvetica Neue"/>
            </a:endParaRPr>
          </a:p>
          <a:p>
            <a:pPr marL="0" marR="0" lvl="0" indent="0" algn="l" rtl="0">
              <a:lnSpc>
                <a:spcPct val="110000"/>
              </a:lnSpc>
              <a:spcBef>
                <a:spcPts val="1300"/>
              </a:spcBef>
              <a:spcAft>
                <a:spcPts val="0"/>
              </a:spcAft>
              <a:buClr>
                <a:srgbClr val="000000"/>
              </a:buClr>
              <a:buSzPts val="1200"/>
              <a:buFont typeface="Arial"/>
              <a:buNone/>
            </a:pPr>
            <a:endParaRPr sz="1100" b="0" i="0" u="none" strike="noStrike" cap="none">
              <a:solidFill>
                <a:srgbClr val="000000"/>
              </a:solidFill>
              <a:latin typeface="Helvetica Neue"/>
              <a:ea typeface="Helvetica Neue"/>
              <a:cs typeface="Helvetica Neue"/>
              <a:sym typeface="Helvetica Neue"/>
            </a:endParaRPr>
          </a:p>
          <a:p>
            <a:pPr marL="0" marR="0" lvl="0" indent="0" algn="l" rtl="0">
              <a:lnSpc>
                <a:spcPct val="110000"/>
              </a:lnSpc>
              <a:spcBef>
                <a:spcPts val="1300"/>
              </a:spcBef>
              <a:spcAft>
                <a:spcPts val="0"/>
              </a:spcAft>
              <a:buClr>
                <a:srgbClr val="000000"/>
              </a:buClr>
              <a:buSzPts val="1200"/>
              <a:buFont typeface="Arial"/>
              <a:buNone/>
            </a:pPr>
            <a:endParaRPr sz="1100" b="0" i="0" u="none" strike="noStrike" cap="none">
              <a:solidFill>
                <a:srgbClr val="000000"/>
              </a:solidFill>
              <a:latin typeface="Helvetica Neue"/>
              <a:ea typeface="Helvetica Neue"/>
              <a:cs typeface="Helvetica Neue"/>
              <a:sym typeface="Helvetica Neue"/>
            </a:endParaRPr>
          </a:p>
          <a:p>
            <a:pPr marL="0" marR="0" lvl="0" indent="0" algn="l" rtl="0">
              <a:lnSpc>
                <a:spcPct val="110000"/>
              </a:lnSpc>
              <a:spcBef>
                <a:spcPts val="1300"/>
              </a:spcBef>
              <a:spcAft>
                <a:spcPts val="0"/>
              </a:spcAft>
              <a:buClr>
                <a:schemeClr val="dk1"/>
              </a:buClr>
              <a:buSzPts val="1100"/>
              <a:buFont typeface="Arial"/>
              <a:buNone/>
            </a:pPr>
            <a:r>
              <a:rPr lang="en-GB" sz="1600" b="1" i="0" u="none" strike="noStrike" cap="none">
                <a:solidFill>
                  <a:srgbClr val="CD0364"/>
                </a:solidFill>
                <a:latin typeface="Helvetica Neue"/>
                <a:ea typeface="Helvetica Neue"/>
                <a:cs typeface="Helvetica Neue"/>
                <a:sym typeface="Helvetica Neue"/>
              </a:rPr>
              <a:t>Busca la variable «lectura»</a:t>
            </a:r>
            <a:r>
              <a:rPr lang="en-GB" sz="1600" b="0" i="0" u="none" strike="noStrike" cap="none">
                <a:solidFill>
                  <a:schemeClr val="dk1"/>
                </a:solidFill>
                <a:latin typeface="Helvetica Neue"/>
                <a:ea typeface="Helvetica Neue"/>
                <a:cs typeface="Helvetica Neue"/>
                <a:sym typeface="Helvetica Neue"/>
              </a:rPr>
              <a:t> en la sección Variables y colócala encima del 0 en el bloque «mostrar número 0».</a:t>
            </a:r>
            <a:endParaRPr/>
          </a:p>
        </p:txBody>
      </p:sp>
      <p:sp>
        <p:nvSpPr>
          <p:cNvPr id="411" name="Google Shape;411;g3660e946a5b_0_799"/>
          <p:cNvSpPr/>
          <p:nvPr/>
        </p:nvSpPr>
        <p:spPr>
          <a:xfrm>
            <a:off x="743525" y="1829450"/>
            <a:ext cx="2100300" cy="4324200"/>
          </a:xfrm>
          <a:prstGeom prst="roundRect">
            <a:avLst>
              <a:gd name="adj" fmla="val 16667"/>
            </a:avLst>
          </a:prstGeom>
          <a:noFill/>
          <a:ln w="19050" cap="flat" cmpd="sng">
            <a:solidFill>
              <a:srgbClr val="CD0364"/>
            </a:solidFill>
            <a:prstDash val="solid"/>
            <a:round/>
            <a:headEnd type="none" w="sm" len="sm"/>
            <a:tailEnd type="none" w="sm" len="sm"/>
          </a:ln>
        </p:spPr>
        <p:txBody>
          <a:bodyPr spcFirstLastPara="1" wrap="square" lIns="91425" tIns="91425" rIns="91425" bIns="91425" anchor="b" anchorCtr="0">
            <a:noAutofit/>
          </a:bodyPr>
          <a:lstStyle/>
          <a:p>
            <a:pPr marL="0" marR="0" lvl="0" indent="0" algn="l" rtl="0">
              <a:lnSpc>
                <a:spcPct val="110000"/>
              </a:lnSpc>
              <a:spcBef>
                <a:spcPts val="1300"/>
              </a:spcBef>
              <a:spcAft>
                <a:spcPts val="0"/>
              </a:spcAft>
              <a:buClr>
                <a:srgbClr val="000000"/>
              </a:buClr>
              <a:buSzPts val="1600"/>
              <a:buFont typeface="Arial"/>
              <a:buNone/>
            </a:pPr>
            <a:r>
              <a:rPr lang="en-GB" sz="1400" b="1" i="0" u="none" strike="noStrike" cap="none">
                <a:solidFill>
                  <a:srgbClr val="CD0364"/>
                </a:solidFill>
                <a:latin typeface="Helvetica Neue"/>
                <a:ea typeface="Helvetica Neue"/>
                <a:cs typeface="Helvetica Neue"/>
                <a:sym typeface="Helvetica Neue"/>
              </a:rPr>
              <a:t>Busca el bloque Al presionar el botón A </a:t>
            </a:r>
            <a:r>
              <a:rPr lang="en-GB" sz="1400" b="0" i="0" u="none" strike="noStrike" cap="none">
                <a:solidFill>
                  <a:srgbClr val="000000"/>
                </a:solidFill>
                <a:latin typeface="Helvetica Neue"/>
                <a:ea typeface="Helvetica Neue"/>
                <a:cs typeface="Helvetica Neue"/>
                <a:sym typeface="Helvetica Neue"/>
              </a:rPr>
              <a:t>en la sección Entrada y añádelo a tu espacio de trabajo. Selecciona la flecha hacia abajo y selecciona B.</a:t>
            </a:r>
            <a:endParaRPr/>
          </a:p>
        </p:txBody>
      </p:sp>
      <p:pic>
        <p:nvPicPr>
          <p:cNvPr id="412" name="Google Shape;412;g3660e946a5b_0_799" descr="Código basado en bloques para el micro:bit utilizado para un código dirigido por el docente junto con los alumnos para programar el botón B presionado para borrar la pantalla, mostrar el nivel de luz almacenado en la variable «lectura», pausar y mostrar «M» como señal de que está listo para medir el nivel de luz." title="microbit-screenshot (23).png"/>
          <p:cNvPicPr preferRelativeResize="0"/>
          <p:nvPr/>
        </p:nvPicPr>
        <p:blipFill rotWithShape="1">
          <a:blip r:embed="rId3">
            <a:alphaModFix/>
          </a:blip>
          <a:srcRect l="65999" t="15354" r="17900" b="59051"/>
          <a:stretch/>
        </p:blipFill>
        <p:spPr>
          <a:xfrm>
            <a:off x="909751" y="2021264"/>
            <a:ext cx="1594675" cy="802226"/>
          </a:xfrm>
          <a:prstGeom prst="rect">
            <a:avLst/>
          </a:prstGeom>
          <a:noFill/>
          <a:ln>
            <a:noFill/>
          </a:ln>
        </p:spPr>
      </p:pic>
      <p:pic>
        <p:nvPicPr>
          <p:cNvPr id="413" name="Google Shape;413;g3660e946a5b_0_799" descr="Código basado en bloques para el micro:bit utilizado para un código dirigido por el docente junto con los alumnos para programar el botón B presionado para borrar la pantalla, mostrar el nivel de luz almacenado en la variable «lectura», pausar y mostrar «M» como señal de que está listo para medir el nivel de luz." title="microbit-screenshot (23).png"/>
          <p:cNvPicPr preferRelativeResize="0"/>
          <p:nvPr/>
        </p:nvPicPr>
        <p:blipFill rotWithShape="1">
          <a:blip r:embed="rId3">
            <a:alphaModFix/>
          </a:blip>
          <a:srcRect l="84692" t="14729" r="-790" b="59674"/>
          <a:stretch/>
        </p:blipFill>
        <p:spPr>
          <a:xfrm>
            <a:off x="909751" y="3015589"/>
            <a:ext cx="1594675" cy="802226"/>
          </a:xfrm>
          <a:prstGeom prst="rect">
            <a:avLst/>
          </a:prstGeom>
          <a:noFill/>
          <a:ln>
            <a:noFill/>
          </a:ln>
        </p:spPr>
      </p:pic>
      <p:sp>
        <p:nvSpPr>
          <p:cNvPr id="414" name="Google Shape;414;g3660e946a5b_0_799" descr="Flecha rosa hacia abajo para indicar que los alumnos cambiarán el bloque gris, inutilizable al presionar el botón A, por uno rosa, utilizable al presionar el botón B, haciendo clic en la flecha hacia abajo situada junto a la letra A y seleccionando la letra B."/>
          <p:cNvSpPr txBox="1"/>
          <p:nvPr/>
        </p:nvSpPr>
        <p:spPr>
          <a:xfrm>
            <a:off x="1489288" y="2641475"/>
            <a:ext cx="435600" cy="5349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2275"/>
              <a:buFont typeface="Arial"/>
              <a:buNone/>
            </a:pPr>
            <a:r>
              <a:rPr lang="en-GB" sz="2275" b="0" i="0" u="none" strike="noStrike" cap="none">
                <a:solidFill>
                  <a:srgbClr val="CD0364"/>
                </a:solidFill>
                <a:latin typeface="Helvetica Neue"/>
                <a:ea typeface="Helvetica Neue"/>
                <a:cs typeface="Helvetica Neue"/>
                <a:sym typeface="Helvetica Neue"/>
              </a:rPr>
              <a:t>↓</a:t>
            </a:r>
            <a:endParaRPr/>
          </a:p>
        </p:txBody>
      </p:sp>
      <p:sp>
        <p:nvSpPr>
          <p:cNvPr id="415" name="Google Shape;415;g3660e946a5b_0_799"/>
          <p:cNvSpPr/>
          <p:nvPr/>
        </p:nvSpPr>
        <p:spPr>
          <a:xfrm>
            <a:off x="3194950" y="1882375"/>
            <a:ext cx="1841700" cy="4324200"/>
          </a:xfrm>
          <a:prstGeom prst="roundRect">
            <a:avLst>
              <a:gd name="adj" fmla="val 16667"/>
            </a:avLst>
          </a:prstGeom>
          <a:noFill/>
          <a:ln w="19050" cap="flat" cmpd="sng">
            <a:solidFill>
              <a:srgbClr val="CD0364"/>
            </a:solidFill>
            <a:prstDash val="solid"/>
            <a:round/>
            <a:headEnd type="none" w="sm" len="sm"/>
            <a:tailEnd type="none" w="sm" len="sm"/>
          </a:ln>
        </p:spPr>
        <p:txBody>
          <a:bodyPr spcFirstLastPara="1" wrap="square" lIns="91425" tIns="91425" rIns="91425" bIns="91425" anchor="b" anchorCtr="0">
            <a:noAutofit/>
          </a:bodyPr>
          <a:lstStyle/>
          <a:p>
            <a:pPr marL="0" marR="0" lvl="0" indent="0" algn="l" rtl="0">
              <a:lnSpc>
                <a:spcPct val="110000"/>
              </a:lnSpc>
              <a:spcBef>
                <a:spcPts val="1300"/>
              </a:spcBef>
              <a:spcAft>
                <a:spcPts val="0"/>
              </a:spcAft>
              <a:buClr>
                <a:srgbClr val="000000"/>
              </a:buClr>
              <a:buSzPts val="1800"/>
              <a:buFont typeface="Arial"/>
              <a:buNone/>
            </a:pPr>
            <a:r>
              <a:rPr lang="en-GB" sz="1600" b="1" i="0" u="none" strike="noStrike" cap="none">
                <a:solidFill>
                  <a:srgbClr val="CD0364"/>
                </a:solidFill>
                <a:latin typeface="Helvetica Neue"/>
                <a:ea typeface="Helvetica Neue"/>
                <a:cs typeface="Helvetica Neue"/>
                <a:sym typeface="Helvetica Neue"/>
              </a:rPr>
              <a:t>Busca el bloque «borrar pantalla» </a:t>
            </a:r>
            <a:r>
              <a:rPr lang="en-GB" sz="1600" b="0" i="0" u="none" strike="noStrike" cap="none">
                <a:solidFill>
                  <a:schemeClr val="dk1"/>
                </a:solidFill>
                <a:latin typeface="Helvetica Neue"/>
                <a:ea typeface="Helvetica Neue"/>
                <a:cs typeface="Helvetica Neue"/>
                <a:sym typeface="Helvetica Neue"/>
              </a:rPr>
              <a:t>en la sección Básico</a:t>
            </a:r>
            <a:r>
              <a:rPr lang="en-GB" sz="1400" b="0" i="0" u="none" strike="noStrike" cap="none">
                <a:solidFill>
                  <a:srgbClr val="000000"/>
                </a:solidFill>
                <a:latin typeface="Helvetica Neue"/>
                <a:ea typeface="Helvetica Neue"/>
                <a:cs typeface="Helvetica Neue"/>
                <a:sym typeface="Helvetica Neue"/>
              </a:rPr>
              <a:t>.</a:t>
            </a:r>
            <a:endParaRPr/>
          </a:p>
        </p:txBody>
      </p:sp>
      <p:pic>
        <p:nvPicPr>
          <p:cNvPr id="416" name="Google Shape;416;g3660e946a5b_0_799" descr="Código basado en bloques para el micro:bit utilizado para un código dirigido por el docente junto con los alumnos para programar el botón B presionado para borrar la pantalla, mostrar el nivel de luz almacenado en la variable «lectura», pausar y mostrar «M» como señal de que está listo para medir el nivel de luz." title="microbit-screenshot (40).png"/>
          <p:cNvPicPr preferRelativeResize="0"/>
          <p:nvPr/>
        </p:nvPicPr>
        <p:blipFill rotWithShape="1">
          <a:blip r:embed="rId4">
            <a:alphaModFix/>
          </a:blip>
          <a:srcRect/>
          <a:stretch/>
        </p:blipFill>
        <p:spPr>
          <a:xfrm>
            <a:off x="3318463" y="2500013"/>
            <a:ext cx="1594674" cy="904338"/>
          </a:xfrm>
          <a:prstGeom prst="rect">
            <a:avLst/>
          </a:prstGeom>
          <a:noFill/>
          <a:ln>
            <a:noFill/>
          </a:ln>
        </p:spPr>
      </p:pic>
      <p:pic>
        <p:nvPicPr>
          <p:cNvPr id="417" name="Google Shape;417;g3660e946a5b_0_799" descr="Código basado en bloques para el micro:bit utilizado para un código dirigido por el docente junto con los alumnos para programar el botón B presionado para borrar la pantalla, mostrar el nivel de luz almacenado en la variable «lectura», pausar y mostrar «M» como señal de que está listo para medir el nivel de luz." title="microbit-screenshot (41).png"/>
          <p:cNvPicPr preferRelativeResize="0"/>
          <p:nvPr/>
        </p:nvPicPr>
        <p:blipFill rotWithShape="1">
          <a:blip r:embed="rId5">
            <a:alphaModFix/>
          </a:blip>
          <a:srcRect/>
          <a:stretch/>
        </p:blipFill>
        <p:spPr>
          <a:xfrm>
            <a:off x="6639687" y="2015100"/>
            <a:ext cx="1490666" cy="1155100"/>
          </a:xfrm>
          <a:prstGeom prst="rect">
            <a:avLst/>
          </a:prstGeom>
          <a:noFill/>
          <a:ln>
            <a:noFill/>
          </a:ln>
        </p:spPr>
      </p:pic>
      <p:pic>
        <p:nvPicPr>
          <p:cNvPr id="418" name="Google Shape;418;g3660e946a5b_0_799" descr="Código basado en bloques para el micro:bit utilizado para un código dirigido por el docente junto con los alumnos para programar el botón B presionado para borrar la pantalla, mostrar el nivel de luz almacenado en la variable «lectura», pausar y mostrar «M» como señal de que está listo para medir el nivel de luz." title="microbit-screenshot (42).png"/>
          <p:cNvPicPr preferRelativeResize="0"/>
          <p:nvPr/>
        </p:nvPicPr>
        <p:blipFill rotWithShape="1">
          <a:blip r:embed="rId6">
            <a:alphaModFix/>
          </a:blip>
          <a:srcRect/>
          <a:stretch/>
        </p:blipFill>
        <p:spPr>
          <a:xfrm>
            <a:off x="6547788" y="3685100"/>
            <a:ext cx="1645538" cy="1155100"/>
          </a:xfrm>
          <a:prstGeom prst="rect">
            <a:avLst/>
          </a:prstGeom>
          <a:noFill/>
          <a:ln>
            <a:noFill/>
          </a:ln>
        </p:spPr>
      </p:pic>
      <p:pic>
        <p:nvPicPr>
          <p:cNvPr id="419" name="Google Shape;419;g3660e946a5b_0_799" descr="Ilustración de un educador delante de una pizarra vacía utilizada para señalar las actividades dirigidas por el docente en esta página" title="black female teacher image.png"/>
          <p:cNvPicPr preferRelativeResize="0"/>
          <p:nvPr/>
        </p:nvPicPr>
        <p:blipFill rotWithShape="1">
          <a:blip r:embed="rId7">
            <a:alphaModFix/>
          </a:blip>
          <a:srcRect/>
          <a:stretch/>
        </p:blipFill>
        <p:spPr>
          <a:xfrm>
            <a:off x="8193400" y="379637"/>
            <a:ext cx="1428350" cy="1191276"/>
          </a:xfrm>
          <a:prstGeom prst="rect">
            <a:avLst/>
          </a:prstGeom>
          <a:noFill/>
          <a:ln>
            <a:noFill/>
          </a:ln>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423"/>
        <p:cNvGrpSpPr/>
        <p:nvPr/>
      </p:nvGrpSpPr>
      <p:grpSpPr>
        <a:xfrm>
          <a:off x="0" y="0"/>
          <a:ext cx="0" cy="0"/>
          <a:chOff x="0" y="0"/>
          <a:chExt cx="0" cy="0"/>
        </a:xfrm>
      </p:grpSpPr>
      <p:sp>
        <p:nvSpPr>
          <p:cNvPr id="424" name="Google Shape;424;g3660e946a5b_0_819"/>
          <p:cNvSpPr txBox="1">
            <a:spLocks noGrp="1"/>
          </p:cNvSpPr>
          <p:nvPr>
            <p:ph type="title"/>
          </p:nvPr>
        </p:nvSpPr>
        <p:spPr>
          <a:xfrm>
            <a:off x="681026" y="456075"/>
            <a:ext cx="75123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600">
                <a:solidFill>
                  <a:srgbClr val="CD0364"/>
                </a:solidFill>
              </a:rPr>
              <a:t>Picante 🌶️🌶️🌶️ Pasos de la actividad de los alumnos 7</a:t>
            </a:r>
            <a:endParaRPr/>
          </a:p>
        </p:txBody>
      </p:sp>
      <p:sp>
        <p:nvSpPr>
          <p:cNvPr id="425" name="Google Shape;425;g3660e946a5b_0_819"/>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900"/>
              <a:buNone/>
            </a:pPr>
            <a:r>
              <a:rPr lang="en-GB"/>
              <a:t>Página </a:t>
            </a:r>
            <a:fld id="{00000000-1234-1234-1234-123412341234}" type="slidenum">
              <a:rPr lang="en-GB"/>
              <a:t>28</a:t>
            </a:fld>
            <a:endParaRPr/>
          </a:p>
        </p:txBody>
      </p:sp>
      <p:sp>
        <p:nvSpPr>
          <p:cNvPr id="426" name="Google Shape;426;g3660e946a5b_0_819"/>
          <p:cNvSpPr txBox="1">
            <a:spLocks noGrp="1"/>
          </p:cNvSpPr>
          <p:nvPr>
            <p:ph type="body" idx="1"/>
          </p:nvPr>
        </p:nvSpPr>
        <p:spPr>
          <a:xfrm>
            <a:off x="681025" y="1367475"/>
            <a:ext cx="8544000" cy="4689300"/>
          </a:xfrm>
          <a:prstGeom prst="rect">
            <a:avLst/>
          </a:prstGeom>
          <a:noFill/>
          <a:ln>
            <a:noFill/>
          </a:ln>
        </p:spPr>
        <p:txBody>
          <a:bodyPr spcFirstLastPara="1" wrap="square" lIns="91425" tIns="45700" rIns="91425" bIns="45700" anchor="t" anchorCtr="0">
            <a:normAutofit lnSpcReduction="10000"/>
          </a:bodyPr>
          <a:lstStyle/>
          <a:p>
            <a:pPr marL="0" lvl="0" indent="0" algn="l" rtl="0">
              <a:lnSpc>
                <a:spcPct val="110000"/>
              </a:lnSpc>
              <a:spcBef>
                <a:spcPts val="1300"/>
              </a:spcBef>
              <a:spcAft>
                <a:spcPts val="0"/>
              </a:spcAft>
              <a:buSzPts val="1800"/>
              <a:buNone/>
            </a:pPr>
            <a:r>
              <a:rPr lang="en-GB" sz="1800" b="1" i="1">
                <a:solidFill>
                  <a:srgbClr val="CD0364"/>
                </a:solidFill>
              </a:rPr>
              <a:t>Crea el código: botón B, parte 2:</a:t>
            </a:r>
            <a:endParaRPr/>
          </a:p>
          <a:p>
            <a:pPr marL="0" lvl="0" indent="0" algn="l" rtl="0">
              <a:lnSpc>
                <a:spcPct val="110000"/>
              </a:lnSpc>
              <a:spcBef>
                <a:spcPts val="1300"/>
              </a:spcBef>
              <a:spcAft>
                <a:spcPts val="0"/>
              </a:spcAft>
              <a:buSzPts val="1800"/>
              <a:buNone/>
            </a:pPr>
            <a:endParaRPr sz="1800" b="1" i="1">
              <a:solidFill>
                <a:srgbClr val="CD0364"/>
              </a:solidFill>
            </a:endParaRPr>
          </a:p>
          <a:p>
            <a:pPr marL="0" lvl="0" indent="0" algn="l" rtl="0">
              <a:lnSpc>
                <a:spcPct val="110000"/>
              </a:lnSpc>
              <a:spcBef>
                <a:spcPts val="1300"/>
              </a:spcBef>
              <a:spcAft>
                <a:spcPts val="0"/>
              </a:spcAft>
              <a:buSzPts val="1800"/>
              <a:buNone/>
            </a:pPr>
            <a:endParaRPr sz="1800" b="1" i="1">
              <a:solidFill>
                <a:srgbClr val="CD0364"/>
              </a:solidFill>
            </a:endParaRPr>
          </a:p>
          <a:p>
            <a:pPr marL="0" lvl="0" indent="0" algn="l" rtl="0">
              <a:lnSpc>
                <a:spcPct val="110000"/>
              </a:lnSpc>
              <a:spcBef>
                <a:spcPts val="1300"/>
              </a:spcBef>
              <a:spcAft>
                <a:spcPts val="0"/>
              </a:spcAft>
              <a:buSzPts val="1800"/>
              <a:buNone/>
            </a:pPr>
            <a:endParaRPr sz="1800" b="1" i="1">
              <a:solidFill>
                <a:srgbClr val="CD0364"/>
              </a:solidFill>
            </a:endParaRPr>
          </a:p>
          <a:p>
            <a:pPr marL="0" lvl="0" indent="0" algn="l" rtl="0">
              <a:lnSpc>
                <a:spcPct val="110000"/>
              </a:lnSpc>
              <a:spcBef>
                <a:spcPts val="1300"/>
              </a:spcBef>
              <a:spcAft>
                <a:spcPts val="0"/>
              </a:spcAft>
              <a:buSzPts val="1800"/>
              <a:buNone/>
            </a:pPr>
            <a:endParaRPr sz="1800" b="1" i="1">
              <a:solidFill>
                <a:srgbClr val="CD0364"/>
              </a:solidFill>
            </a:endParaRPr>
          </a:p>
          <a:p>
            <a:pPr marL="0" lvl="0" indent="0" algn="l" rtl="0">
              <a:lnSpc>
                <a:spcPct val="110000"/>
              </a:lnSpc>
              <a:spcBef>
                <a:spcPts val="1300"/>
              </a:spcBef>
              <a:spcAft>
                <a:spcPts val="0"/>
              </a:spcAft>
              <a:buSzPts val="1800"/>
              <a:buNone/>
            </a:pPr>
            <a:endParaRPr sz="1800" b="1" i="1">
              <a:solidFill>
                <a:srgbClr val="CD0364"/>
              </a:solidFill>
            </a:endParaRPr>
          </a:p>
          <a:p>
            <a:pPr marL="0" lvl="0" indent="0" algn="l" rtl="0">
              <a:lnSpc>
                <a:spcPct val="110000"/>
              </a:lnSpc>
              <a:spcBef>
                <a:spcPts val="1300"/>
              </a:spcBef>
              <a:spcAft>
                <a:spcPts val="0"/>
              </a:spcAft>
              <a:buSzPts val="1800"/>
              <a:buNone/>
            </a:pPr>
            <a:endParaRPr sz="1800" b="1" i="1">
              <a:solidFill>
                <a:srgbClr val="CD0364"/>
              </a:solidFill>
            </a:endParaRPr>
          </a:p>
          <a:p>
            <a:pPr marL="0" lvl="0" indent="0" algn="l" rtl="0">
              <a:lnSpc>
                <a:spcPct val="110000"/>
              </a:lnSpc>
              <a:spcBef>
                <a:spcPts val="1300"/>
              </a:spcBef>
              <a:spcAft>
                <a:spcPts val="0"/>
              </a:spcAft>
              <a:buSzPts val="1800"/>
              <a:buNone/>
            </a:pPr>
            <a:endParaRPr sz="1800" b="1" i="1">
              <a:solidFill>
                <a:srgbClr val="CD0364"/>
              </a:solidFill>
            </a:endParaRPr>
          </a:p>
          <a:p>
            <a:pPr marL="0" lvl="0" indent="0" algn="l" rtl="0">
              <a:lnSpc>
                <a:spcPct val="110000"/>
              </a:lnSpc>
              <a:spcBef>
                <a:spcPts val="1300"/>
              </a:spcBef>
              <a:spcAft>
                <a:spcPts val="0"/>
              </a:spcAft>
              <a:buSzPts val="1800"/>
              <a:buNone/>
            </a:pPr>
            <a:endParaRPr sz="1800" b="1" i="1">
              <a:solidFill>
                <a:srgbClr val="CD0364"/>
              </a:solidFill>
            </a:endParaRPr>
          </a:p>
          <a:p>
            <a:pPr marL="318151" lvl="0" indent="-309553" algn="l" rtl="0">
              <a:lnSpc>
                <a:spcPct val="110000"/>
              </a:lnSpc>
              <a:spcBef>
                <a:spcPts val="1300"/>
              </a:spcBef>
              <a:spcAft>
                <a:spcPts val="0"/>
              </a:spcAft>
              <a:buClr>
                <a:srgbClr val="CD0364"/>
              </a:buClr>
              <a:buSzPts val="1800"/>
              <a:buChar char="•"/>
            </a:pPr>
            <a:r>
              <a:rPr lang="en-GB" sz="1800" b="1">
                <a:solidFill>
                  <a:srgbClr val="CD0364"/>
                </a:solidFill>
              </a:rPr>
              <a:t>Prueba </a:t>
            </a:r>
            <a:r>
              <a:rPr lang="en-GB" sz="1800"/>
              <a:t>su código utilizando el simulador y luego </a:t>
            </a:r>
            <a:r>
              <a:rPr lang="en-GB" sz="1800" b="1">
                <a:solidFill>
                  <a:srgbClr val="CD0364"/>
                </a:solidFill>
              </a:rPr>
              <a:t>descarga</a:t>
            </a:r>
            <a:r>
              <a:rPr lang="en-GB" sz="1800"/>
              <a:t> el código en su micro:bit.</a:t>
            </a:r>
            <a:endParaRPr/>
          </a:p>
        </p:txBody>
      </p:sp>
      <p:sp>
        <p:nvSpPr>
          <p:cNvPr id="427" name="Google Shape;427;g3660e946a5b_0_819"/>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0" i="0" u="none" strike="noStrike" cap="none">
                <a:solidFill>
                  <a:srgbClr val="888888"/>
                </a:solidFill>
                <a:latin typeface="Helvetica Neue"/>
                <a:ea typeface="Helvetica Neue"/>
                <a:cs typeface="Helvetica Neue"/>
                <a:sym typeface="Helvetica Neue"/>
              </a:rPr>
              <a:t>Ligero</a:t>
            </a:r>
            <a:r>
              <a:rPr lang="en-GB" sz="1150" b="1" i="0" u="none" strike="noStrike" cap="none">
                <a:solidFill>
                  <a:srgbClr val="2A92D6"/>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Medio</a:t>
            </a:r>
            <a:r>
              <a:rPr lang="en-GB" sz="1150" b="1" i="0" u="none" strike="noStrike" cap="none">
                <a:solidFill>
                  <a:srgbClr val="6C4BC1"/>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CD0364"/>
                </a:solidFill>
                <a:latin typeface="Helvetica Neue"/>
                <a:ea typeface="Helvetica Neue"/>
                <a:cs typeface="Helvetica Neue"/>
                <a:sym typeface="Helvetica Neue"/>
              </a:rPr>
              <a:t>Picante</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2A92D6"/>
                </a:solidFill>
                <a:latin typeface="Helvetica Neue"/>
                <a:ea typeface="Helvetica Neue"/>
                <a:cs typeface="Helvetica Neue"/>
                <a:sym typeface="Helvetica Neue"/>
              </a:rPr>
              <a:t>🌶️🌶️🌶️</a:t>
            </a:r>
            <a:endParaRPr/>
          </a:p>
        </p:txBody>
      </p:sp>
      <p:sp>
        <p:nvSpPr>
          <p:cNvPr id="428" name="Google Shape;428;g3660e946a5b_0_819"/>
          <p:cNvSpPr/>
          <p:nvPr/>
        </p:nvSpPr>
        <p:spPr>
          <a:xfrm>
            <a:off x="681025" y="1810850"/>
            <a:ext cx="3026700" cy="3432900"/>
          </a:xfrm>
          <a:prstGeom prst="roundRect">
            <a:avLst>
              <a:gd name="adj" fmla="val 16667"/>
            </a:avLst>
          </a:prstGeom>
          <a:solidFill>
            <a:srgbClr val="FFFFFF"/>
          </a:solidFill>
          <a:ln w="19050" cap="flat" cmpd="sng">
            <a:solidFill>
              <a:srgbClr val="CD0364"/>
            </a:solidFill>
            <a:prstDash val="solid"/>
            <a:round/>
            <a:headEnd type="none" w="sm" len="sm"/>
            <a:tailEnd type="none" w="sm" len="sm"/>
          </a:ln>
        </p:spPr>
        <p:txBody>
          <a:bodyPr spcFirstLastPara="1" wrap="square" lIns="91425" tIns="91425" rIns="91425" bIns="91425" anchor="b" anchorCtr="0">
            <a:noAutofit/>
          </a:bodyPr>
          <a:lstStyle/>
          <a:p>
            <a:pPr marL="0" marR="0" lvl="0" indent="0" algn="l" rtl="0">
              <a:lnSpc>
                <a:spcPct val="110000"/>
              </a:lnSpc>
              <a:spcBef>
                <a:spcPts val="1300"/>
              </a:spcBef>
              <a:spcAft>
                <a:spcPts val="0"/>
              </a:spcAft>
              <a:buClr>
                <a:srgbClr val="000000"/>
              </a:buClr>
              <a:buSzPts val="1700"/>
              <a:buFont typeface="Arial"/>
              <a:buNone/>
            </a:pPr>
            <a:r>
              <a:rPr lang="en-GB" sz="1600" b="1" i="0" u="none" strike="noStrike" cap="none">
                <a:solidFill>
                  <a:srgbClr val="CD0364"/>
                </a:solidFill>
                <a:latin typeface="Helvetica Neue"/>
                <a:ea typeface="Helvetica Neue"/>
                <a:cs typeface="Helvetica Neue"/>
                <a:sym typeface="Helvetica Neue"/>
              </a:rPr>
              <a:t>Busca el bloque «pausa»</a:t>
            </a:r>
            <a:r>
              <a:rPr lang="en-GB" sz="1600" b="0" i="0" u="none" strike="noStrike" cap="none">
                <a:solidFill>
                  <a:schemeClr val="dk1"/>
                </a:solidFill>
                <a:latin typeface="Helvetica Neue"/>
                <a:ea typeface="Helvetica Neue"/>
                <a:cs typeface="Helvetica Neue"/>
                <a:sym typeface="Helvetica Neue"/>
              </a:rPr>
              <a:t> en la sección Básico y haz clic en la flecha para actualizar el tiempo a medio segundo (500 ms).</a:t>
            </a:r>
            <a:endParaRPr/>
          </a:p>
        </p:txBody>
      </p:sp>
      <p:pic>
        <p:nvPicPr>
          <p:cNvPr id="429" name="Google Shape;429;g3660e946a5b_0_819" descr="Código basado en bloques para el micro:bit utilizado para un código dirigido por el docente junto con los alumnos para programar el botón B presionado para borrar la pantalla, mostrar el nivel de luz almacenado en la variable «lectura», pausar y mostrar «M» como señal de que está listo para medir el nivel de luz." title="microbit-screenshot (43).png"/>
          <p:cNvPicPr preferRelativeResize="0"/>
          <p:nvPr/>
        </p:nvPicPr>
        <p:blipFill rotWithShape="1">
          <a:blip r:embed="rId3">
            <a:alphaModFix/>
          </a:blip>
          <a:srcRect/>
          <a:stretch/>
        </p:blipFill>
        <p:spPr>
          <a:xfrm>
            <a:off x="1313400" y="1973050"/>
            <a:ext cx="1761951" cy="1568475"/>
          </a:xfrm>
          <a:prstGeom prst="rect">
            <a:avLst/>
          </a:prstGeom>
          <a:solidFill>
            <a:srgbClr val="FFFFFF"/>
          </a:solidFill>
          <a:ln>
            <a:noFill/>
          </a:ln>
        </p:spPr>
      </p:pic>
      <p:sp>
        <p:nvSpPr>
          <p:cNvPr id="430" name="Google Shape;430;g3660e946a5b_0_819"/>
          <p:cNvSpPr/>
          <p:nvPr/>
        </p:nvSpPr>
        <p:spPr>
          <a:xfrm>
            <a:off x="4020875" y="1854800"/>
            <a:ext cx="5204100" cy="3345000"/>
          </a:xfrm>
          <a:prstGeom prst="roundRect">
            <a:avLst>
              <a:gd name="adj" fmla="val 16667"/>
            </a:avLst>
          </a:prstGeom>
          <a:solidFill>
            <a:srgbClr val="FFFFFF"/>
          </a:solidFill>
          <a:ln w="19050" cap="flat" cmpd="sng">
            <a:solidFill>
              <a:srgbClr val="CD0364"/>
            </a:solidFill>
            <a:prstDash val="solid"/>
            <a:round/>
            <a:headEnd type="none" w="sm" len="sm"/>
            <a:tailEnd type="none" w="sm" len="sm"/>
          </a:ln>
        </p:spPr>
        <p:txBody>
          <a:bodyPr spcFirstLastPara="1" wrap="square" lIns="91425" tIns="91425" rIns="91425" bIns="91425" anchor="b" anchorCtr="0">
            <a:noAutofit/>
          </a:bodyPr>
          <a:lstStyle/>
          <a:p>
            <a:pPr marL="0" marR="0" lvl="0" indent="0" algn="l" rtl="0">
              <a:lnSpc>
                <a:spcPct val="110000"/>
              </a:lnSpc>
              <a:spcBef>
                <a:spcPts val="1300"/>
              </a:spcBef>
              <a:spcAft>
                <a:spcPts val="0"/>
              </a:spcAft>
              <a:buClr>
                <a:srgbClr val="000000"/>
              </a:buClr>
              <a:buSzPts val="1700"/>
              <a:buFont typeface="Arial"/>
              <a:buNone/>
            </a:pPr>
            <a:r>
              <a:rPr lang="en-GB" sz="1600" b="1" i="0" u="none" strike="noStrike" cap="none">
                <a:solidFill>
                  <a:srgbClr val="CD0364"/>
                </a:solidFill>
                <a:latin typeface="Helvetica Neue"/>
                <a:ea typeface="Helvetica Neue"/>
                <a:cs typeface="Helvetica Neue"/>
                <a:sym typeface="Helvetica Neue"/>
              </a:rPr>
              <a:t>Busca el bloque «mostrar cadena» </a:t>
            </a:r>
            <a:r>
              <a:rPr lang="en-GB" sz="1600" b="0" i="0" u="none" strike="noStrike" cap="none">
                <a:solidFill>
                  <a:srgbClr val="000000"/>
                </a:solidFill>
                <a:latin typeface="Helvetica Neue"/>
                <a:ea typeface="Helvetica Neue"/>
                <a:cs typeface="Helvetica Neue"/>
                <a:sym typeface="Helvetica Neue"/>
              </a:rPr>
              <a:t>en la sección Básico y actualiza la cadena para que diga «M», con el fin de ayudar a los alumnos a saber que el micro:bit está listo para medir los niveles de luz. </a:t>
            </a:r>
            <a:endParaRPr/>
          </a:p>
        </p:txBody>
      </p:sp>
      <p:pic>
        <p:nvPicPr>
          <p:cNvPr id="431" name="Google Shape;431;g3660e946a5b_0_819" descr="Código basado en bloques para el micro:bit utilizado para un código dirigido por el docente junto con los alumnos para programar el botón B presionado para borrar la pantalla, mostrar el nivel de luz almacenado en la variable «lectura», pausar y mostrar «M» como señal de que está listo para medir el nivel de luz." title="microbit-screenshot (44).png"/>
          <p:cNvPicPr preferRelativeResize="0"/>
          <p:nvPr/>
        </p:nvPicPr>
        <p:blipFill rotWithShape="1">
          <a:blip r:embed="rId4">
            <a:alphaModFix/>
          </a:blip>
          <a:srcRect/>
          <a:stretch/>
        </p:blipFill>
        <p:spPr>
          <a:xfrm>
            <a:off x="5768725" y="1904550"/>
            <a:ext cx="1708401" cy="1842401"/>
          </a:xfrm>
          <a:prstGeom prst="rect">
            <a:avLst/>
          </a:prstGeom>
          <a:solidFill>
            <a:srgbClr val="FFFFFF"/>
          </a:solidFill>
          <a:ln>
            <a:noFill/>
          </a:ln>
        </p:spPr>
      </p:pic>
      <p:pic>
        <p:nvPicPr>
          <p:cNvPr id="432" name="Google Shape;432;g3660e946a5b_0_819" descr="Ilustración de un educador delante de una pizarra vacía utilizada para señalar las actividades dirigidas por el docente en esta página" title="black female teacher image.png"/>
          <p:cNvPicPr preferRelativeResize="0"/>
          <p:nvPr/>
        </p:nvPicPr>
        <p:blipFill rotWithShape="1">
          <a:blip r:embed="rId5">
            <a:alphaModFix/>
          </a:blip>
          <a:srcRect/>
          <a:stretch/>
        </p:blipFill>
        <p:spPr>
          <a:xfrm>
            <a:off x="8193400" y="379637"/>
            <a:ext cx="1428350" cy="1191276"/>
          </a:xfrm>
          <a:prstGeom prst="rect">
            <a:avLst/>
          </a:prstGeom>
          <a:noFill/>
          <a:ln>
            <a:noFill/>
          </a:ln>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436"/>
        <p:cNvGrpSpPr/>
        <p:nvPr/>
      </p:nvGrpSpPr>
      <p:grpSpPr>
        <a:xfrm>
          <a:off x="0" y="0"/>
          <a:ext cx="0" cy="0"/>
          <a:chOff x="0" y="0"/>
          <a:chExt cx="0" cy="0"/>
        </a:xfrm>
      </p:grpSpPr>
      <p:sp>
        <p:nvSpPr>
          <p:cNvPr id="437" name="Google Shape;437;g35fa30c4f18_0_88"/>
          <p:cNvSpPr txBox="1">
            <a:spLocks noGrp="1"/>
          </p:cNvSpPr>
          <p:nvPr>
            <p:ph type="title"/>
          </p:nvPr>
        </p:nvSpPr>
        <p:spPr>
          <a:xfrm>
            <a:off x="681026" y="456075"/>
            <a:ext cx="75123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600">
                <a:solidFill>
                  <a:srgbClr val="CD0364"/>
                </a:solidFill>
              </a:rPr>
              <a:t>Picante 🌶️🌶️🌶️ Pasos de la actividad de los alumnos 8</a:t>
            </a:r>
            <a:endParaRPr/>
          </a:p>
        </p:txBody>
      </p:sp>
      <p:sp>
        <p:nvSpPr>
          <p:cNvPr id="438" name="Google Shape;438;g35fa30c4f18_0_88"/>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900"/>
              <a:buNone/>
            </a:pPr>
            <a:r>
              <a:rPr lang="en-GB"/>
              <a:t>Página </a:t>
            </a:r>
            <a:fld id="{00000000-1234-1234-1234-123412341234}" type="slidenum">
              <a:rPr lang="en-GB"/>
              <a:t>29</a:t>
            </a:fld>
            <a:endParaRPr/>
          </a:p>
        </p:txBody>
      </p:sp>
      <p:sp>
        <p:nvSpPr>
          <p:cNvPr id="439" name="Google Shape;439;g35fa30c4f18_0_88"/>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0" i="0" u="none" strike="noStrike" cap="none">
                <a:solidFill>
                  <a:srgbClr val="888888"/>
                </a:solidFill>
                <a:latin typeface="Helvetica Neue"/>
                <a:ea typeface="Helvetica Neue"/>
                <a:cs typeface="Helvetica Neue"/>
                <a:sym typeface="Helvetica Neue"/>
              </a:rPr>
              <a:t>Ligero</a:t>
            </a:r>
            <a:r>
              <a:rPr lang="en-GB" sz="1150" b="1" i="0" u="none" strike="noStrike" cap="none">
                <a:solidFill>
                  <a:srgbClr val="2A92D6"/>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Medio</a:t>
            </a:r>
            <a:r>
              <a:rPr lang="en-GB" sz="1150" b="1" i="0" u="none" strike="noStrike" cap="none">
                <a:solidFill>
                  <a:srgbClr val="6C4BC1"/>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CD0364"/>
                </a:solidFill>
                <a:latin typeface="Helvetica Neue"/>
                <a:ea typeface="Helvetica Neue"/>
                <a:cs typeface="Helvetica Neue"/>
                <a:sym typeface="Helvetica Neue"/>
              </a:rPr>
              <a:t>Picante</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2A92D6"/>
                </a:solidFill>
                <a:latin typeface="Helvetica Neue"/>
                <a:ea typeface="Helvetica Neue"/>
                <a:cs typeface="Helvetica Neue"/>
                <a:sym typeface="Helvetica Neue"/>
              </a:rPr>
              <a:t>🌶️🌶️🌶️</a:t>
            </a:r>
            <a:endParaRPr/>
          </a:p>
        </p:txBody>
      </p:sp>
      <p:sp>
        <p:nvSpPr>
          <p:cNvPr id="440" name="Google Shape;440;g35fa30c4f18_0_88"/>
          <p:cNvSpPr txBox="1">
            <a:spLocks noGrp="1"/>
          </p:cNvSpPr>
          <p:nvPr>
            <p:ph type="body" idx="1"/>
          </p:nvPr>
        </p:nvSpPr>
        <p:spPr>
          <a:xfrm>
            <a:off x="681020" y="1548375"/>
            <a:ext cx="8544000" cy="4609500"/>
          </a:xfrm>
          <a:prstGeom prst="rect">
            <a:avLst/>
          </a:prstGeom>
          <a:noFill/>
          <a:ln>
            <a:noFill/>
          </a:ln>
        </p:spPr>
        <p:txBody>
          <a:bodyPr spcFirstLastPara="1" wrap="square" lIns="91425" tIns="45700" rIns="91425" bIns="45700" anchor="t" anchorCtr="0">
            <a:normAutofit/>
          </a:bodyPr>
          <a:lstStyle/>
          <a:p>
            <a:pPr marL="0" lvl="0" indent="0" algn="l" rtl="0">
              <a:lnSpc>
                <a:spcPct val="110000"/>
              </a:lnSpc>
              <a:spcBef>
                <a:spcPts val="1300"/>
              </a:spcBef>
              <a:spcAft>
                <a:spcPts val="0"/>
              </a:spcAft>
              <a:buSzPts val="1800"/>
              <a:buNone/>
            </a:pPr>
            <a:r>
              <a:rPr lang="en-GB" sz="1800" b="1" i="1">
                <a:solidFill>
                  <a:srgbClr val="CD0364"/>
                </a:solidFill>
              </a:rPr>
              <a:t>Utiliza tu micro:bit para recopilar datos:</a:t>
            </a:r>
            <a:endParaRPr/>
          </a:p>
          <a:p>
            <a:pPr marL="318151" marR="0" lvl="0" indent="-309553" algn="l" rtl="0">
              <a:lnSpc>
                <a:spcPct val="110000"/>
              </a:lnSpc>
              <a:spcBef>
                <a:spcPts val="1300"/>
              </a:spcBef>
              <a:spcAft>
                <a:spcPts val="0"/>
              </a:spcAft>
              <a:buClr>
                <a:srgbClr val="6C4BC1"/>
              </a:buClr>
              <a:buSzPts val="1800"/>
              <a:buChar char="•"/>
            </a:pPr>
            <a:r>
              <a:rPr lang="en-GB" sz="1800" b="1">
                <a:solidFill>
                  <a:srgbClr val="CD0364"/>
                </a:solidFill>
              </a:rPr>
              <a:t>Desconecta</a:t>
            </a:r>
            <a:r>
              <a:rPr lang="en-GB" sz="1800"/>
              <a:t>el micro:bit y </a:t>
            </a:r>
            <a:r>
              <a:rPr lang="en-GB" sz="1800" b="1">
                <a:solidFill>
                  <a:srgbClr val="CD0364"/>
                </a:solidFill>
              </a:rPr>
              <a:t>conecta</a:t>
            </a:r>
            <a:r>
              <a:rPr lang="en-GB" sz="1800"/>
              <a:t> la batería. </a:t>
            </a:r>
            <a:endParaRPr/>
          </a:p>
          <a:p>
            <a:pPr marL="318151" lvl="0" indent="-309553" algn="l" rtl="0">
              <a:lnSpc>
                <a:spcPct val="110000"/>
              </a:lnSpc>
              <a:spcBef>
                <a:spcPts val="1300"/>
              </a:spcBef>
              <a:spcAft>
                <a:spcPts val="0"/>
              </a:spcAft>
              <a:buClr>
                <a:srgbClr val="6C4BC1"/>
              </a:buClr>
              <a:buSzPts val="1800"/>
              <a:buChar char="•"/>
            </a:pPr>
            <a:r>
              <a:rPr lang="en-GB" sz="1800" b="1">
                <a:solidFill>
                  <a:srgbClr val="CD0364"/>
                </a:solidFill>
              </a:rPr>
              <a:t>Ve</a:t>
            </a:r>
            <a:r>
              <a:rPr lang="en-GB" sz="1800"/>
              <a:t> a un punto de medición y comienza a recopilar datos. </a:t>
            </a:r>
            <a:endParaRPr/>
          </a:p>
          <a:p>
            <a:pPr marL="318151" lvl="0" indent="-309553" algn="l" rtl="0">
              <a:lnSpc>
                <a:spcPct val="110000"/>
              </a:lnSpc>
              <a:spcBef>
                <a:spcPts val="1300"/>
              </a:spcBef>
              <a:spcAft>
                <a:spcPts val="0"/>
              </a:spcAft>
              <a:buClr>
                <a:srgbClr val="6C4BC1"/>
              </a:buClr>
              <a:buSzPts val="1800"/>
              <a:buChar char="•"/>
            </a:pPr>
            <a:r>
              <a:rPr lang="en-GB" sz="1800" b="1">
                <a:solidFill>
                  <a:srgbClr val="CD0364"/>
                </a:solidFill>
              </a:rPr>
              <a:t>Recopila</a:t>
            </a:r>
            <a:r>
              <a:rPr lang="en-GB" sz="1800"/>
              <a:t> datos sobre el nivel de luz presionando el botón A. </a:t>
            </a:r>
            <a:endParaRPr/>
          </a:p>
          <a:p>
            <a:pPr marL="318151" lvl="0" indent="-309553" algn="l" rtl="0">
              <a:lnSpc>
                <a:spcPct val="110000"/>
              </a:lnSpc>
              <a:spcBef>
                <a:spcPts val="1300"/>
              </a:spcBef>
              <a:spcAft>
                <a:spcPts val="0"/>
              </a:spcAft>
              <a:buClr>
                <a:srgbClr val="6C4BC1"/>
              </a:buClr>
              <a:buSzPts val="1800"/>
              <a:buChar char="•"/>
            </a:pPr>
            <a:r>
              <a:rPr lang="en-GB" sz="1800" b="1">
                <a:solidFill>
                  <a:srgbClr val="CD0364"/>
                </a:solidFill>
              </a:rPr>
              <a:t>Presiona</a:t>
            </a:r>
            <a:r>
              <a:rPr lang="en-GB" sz="1800"/>
              <a:t> el botón B para mostrar los datos del nivel de luz en la pantalla LED.</a:t>
            </a:r>
            <a:endParaRPr/>
          </a:p>
          <a:p>
            <a:pPr marL="318151" lvl="0" indent="-309553" algn="l" rtl="0">
              <a:lnSpc>
                <a:spcPct val="110000"/>
              </a:lnSpc>
              <a:spcBef>
                <a:spcPts val="1300"/>
              </a:spcBef>
              <a:spcAft>
                <a:spcPts val="0"/>
              </a:spcAft>
              <a:buClr>
                <a:srgbClr val="6C4BC1"/>
              </a:buClr>
              <a:buSzPts val="1800"/>
              <a:buChar char="•"/>
            </a:pPr>
            <a:r>
              <a:rPr lang="en-GB" sz="1800" b="1">
                <a:solidFill>
                  <a:srgbClr val="CD0364"/>
                </a:solidFill>
              </a:rPr>
              <a:t>Anota la </a:t>
            </a:r>
            <a:r>
              <a:rPr lang="en-GB" sz="1800" b="1">
                <a:solidFill>
                  <a:srgbClr val="2993D6"/>
                </a:solidFill>
              </a:rPr>
              <a:t> </a:t>
            </a:r>
            <a:r>
              <a:rPr lang="en-GB" sz="1800"/>
              <a:t>distancia desde la fuente de luz y el nivel de iluminación en una hoja de cálculo.</a:t>
            </a:r>
            <a:endParaRPr/>
          </a:p>
          <a:p>
            <a:pPr marL="318151" lvl="0" indent="-309553" algn="l" rtl="0">
              <a:lnSpc>
                <a:spcPct val="110000"/>
              </a:lnSpc>
              <a:spcBef>
                <a:spcPts val="1300"/>
              </a:spcBef>
              <a:spcAft>
                <a:spcPts val="0"/>
              </a:spcAft>
              <a:buClr>
                <a:srgbClr val="6C4BC1"/>
              </a:buClr>
              <a:buSzPts val="1800"/>
              <a:buChar char="•"/>
            </a:pPr>
            <a:r>
              <a:rPr lang="en-GB" sz="1800" b="1">
                <a:solidFill>
                  <a:srgbClr val="CD0364"/>
                </a:solidFill>
              </a:rPr>
              <a:t>Repite</a:t>
            </a:r>
            <a:r>
              <a:rPr lang="en-GB" sz="1800"/>
              <a:t> la recopilación de datos en diferentes puntos de medición y</a:t>
            </a:r>
            <a:r>
              <a:rPr lang="en-GB" sz="1800" b="1">
                <a:solidFill>
                  <a:srgbClr val="CD0364"/>
                </a:solidFill>
              </a:rPr>
              <a:t> analiza </a:t>
            </a:r>
            <a:r>
              <a:rPr lang="en-GB" sz="1800"/>
              <a:t>las mediciones de ubicación, hora y nivel de luz. ¿Qué observan y se preguntan los alumnos sobre sus resultados? </a:t>
            </a:r>
            <a:endParaRPr/>
          </a:p>
        </p:txBody>
      </p:sp>
      <p:pic>
        <p:nvPicPr>
          <p:cNvPr id="441" name="Google Shape;441;g35fa30c4f18_0_88" descr="Ilustración de un educador delante de una pizarra vacía utilizada para señalar las actividades dirigidas por el docente en esta página" title="black female teacher image.png"/>
          <p:cNvPicPr preferRelativeResize="0"/>
          <p:nvPr/>
        </p:nvPicPr>
        <p:blipFill rotWithShape="1">
          <a:blip r:embed="rId3">
            <a:alphaModFix/>
          </a:blip>
          <a:srcRect/>
          <a:stretch/>
        </p:blipFill>
        <p:spPr>
          <a:xfrm>
            <a:off x="8193400" y="379637"/>
            <a:ext cx="1428350" cy="1191276"/>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54"/>
        <p:cNvGrpSpPr/>
        <p:nvPr/>
      </p:nvGrpSpPr>
      <p:grpSpPr>
        <a:xfrm>
          <a:off x="0" y="0"/>
          <a:ext cx="0" cy="0"/>
          <a:chOff x="0" y="0"/>
          <a:chExt cx="0" cy="0"/>
        </a:xfrm>
      </p:grpSpPr>
      <p:sp>
        <p:nvSpPr>
          <p:cNvPr id="155" name="Google Shape;155;g3660e946a5b_0_510"/>
          <p:cNvSpPr txBox="1">
            <a:spLocks noGrp="1"/>
          </p:cNvSpPr>
          <p:nvPr>
            <p:ph type="body" idx="1"/>
          </p:nvPr>
        </p:nvSpPr>
        <p:spPr>
          <a:xfrm>
            <a:off x="681036" y="1548371"/>
            <a:ext cx="8544000" cy="46095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1100"/>
              <a:buFont typeface="Arial"/>
              <a:buNone/>
            </a:pPr>
            <a:r>
              <a:rPr lang="en-GB" sz="1800" b="1">
                <a:solidFill>
                  <a:srgbClr val="00A000"/>
                </a:solidFill>
              </a:rPr>
              <a:t>Entradas</a:t>
            </a:r>
            <a:endParaRPr/>
          </a:p>
          <a:p>
            <a:pPr marL="0" lvl="0" indent="0" algn="l" rtl="0">
              <a:lnSpc>
                <a:spcPct val="90000"/>
              </a:lnSpc>
              <a:spcBef>
                <a:spcPts val="1000"/>
              </a:spcBef>
              <a:spcAft>
                <a:spcPts val="0"/>
              </a:spcAft>
              <a:buSzPts val="1800"/>
              <a:buNone/>
            </a:pPr>
            <a:r>
              <a:rPr lang="en-GB" sz="1600"/>
              <a:t>Las entradas permiten a las computadoras percibir lo que ocurre en el mundo real para actuar en consecuencia y hacer que ocurra algo. </a:t>
            </a:r>
            <a:endParaRPr/>
          </a:p>
          <a:p>
            <a:pPr marL="0" lvl="0" indent="0" algn="l" rtl="0">
              <a:lnSpc>
                <a:spcPct val="90000"/>
              </a:lnSpc>
              <a:spcBef>
                <a:spcPts val="1000"/>
              </a:spcBef>
              <a:spcAft>
                <a:spcPts val="0"/>
              </a:spcAft>
              <a:buSzPts val="1800"/>
              <a:buNone/>
            </a:pPr>
            <a:r>
              <a:rPr lang="en-GB" sz="1600"/>
              <a:t>Este proyecto utiliza el sensor de luz y los botones para la entrada de datos. </a:t>
            </a:r>
            <a:endParaRPr/>
          </a:p>
          <a:p>
            <a:pPr marL="457200" marR="2604607" lvl="0" indent="-342900" algn="l" rtl="0">
              <a:lnSpc>
                <a:spcPct val="90000"/>
              </a:lnSpc>
              <a:spcBef>
                <a:spcPts val="1000"/>
              </a:spcBef>
              <a:spcAft>
                <a:spcPts val="0"/>
              </a:spcAft>
              <a:buSzPts val="1800"/>
              <a:buChar char="•"/>
            </a:pPr>
            <a:r>
              <a:rPr lang="en-GB" sz="1600"/>
              <a:t>El micro:bit tiene dos botones que se pueden programar: A y B. Este proyecto utiliza el botón A para medir los niveles de luz y almacenarlos en una variable. El botón B se utiliza para ver la última medición realizada.</a:t>
            </a:r>
            <a:endParaRPr/>
          </a:p>
          <a:p>
            <a:pPr marL="0" lvl="0" indent="0" algn="l" rtl="0">
              <a:lnSpc>
                <a:spcPct val="90000"/>
              </a:lnSpc>
              <a:spcBef>
                <a:spcPts val="0"/>
              </a:spcBef>
              <a:spcAft>
                <a:spcPts val="0"/>
              </a:spcAft>
              <a:buClr>
                <a:schemeClr val="dk1"/>
              </a:buClr>
              <a:buSzPts val="1100"/>
              <a:buFont typeface="Arial"/>
              <a:buNone/>
            </a:pPr>
            <a:endParaRPr sz="1800" b="1">
              <a:solidFill>
                <a:srgbClr val="00A000"/>
              </a:solidFill>
            </a:endParaRPr>
          </a:p>
          <a:p>
            <a:pPr marL="0" lvl="0" indent="0" algn="l" rtl="0">
              <a:lnSpc>
                <a:spcPct val="90000"/>
              </a:lnSpc>
              <a:spcBef>
                <a:spcPts val="1000"/>
              </a:spcBef>
              <a:spcAft>
                <a:spcPts val="0"/>
              </a:spcAft>
              <a:buClr>
                <a:schemeClr val="dk1"/>
              </a:buClr>
              <a:buSzPts val="1100"/>
              <a:buFont typeface="Arial"/>
              <a:buNone/>
            </a:pPr>
            <a:r>
              <a:rPr lang="en-GB" sz="1800" b="1">
                <a:solidFill>
                  <a:srgbClr val="00A000"/>
                </a:solidFill>
              </a:rPr>
              <a:t>Almacenamiento de datos</a:t>
            </a:r>
            <a:endParaRPr/>
          </a:p>
          <a:p>
            <a:pPr marL="0" lvl="0" indent="0" algn="l" rtl="0">
              <a:lnSpc>
                <a:spcPct val="90000"/>
              </a:lnSpc>
              <a:spcBef>
                <a:spcPts val="1000"/>
              </a:spcBef>
              <a:spcAft>
                <a:spcPts val="0"/>
              </a:spcAft>
              <a:buSzPts val="1800"/>
              <a:buNone/>
            </a:pPr>
            <a:r>
              <a:rPr lang="en-GB" sz="1600"/>
              <a:t>Las variables almacenan números o valores que pueden cambiar en un programa informático. </a:t>
            </a:r>
            <a:endParaRPr/>
          </a:p>
          <a:p>
            <a:pPr marL="457200" lvl="0" indent="-342900" algn="l" rtl="0">
              <a:lnSpc>
                <a:spcPct val="90000"/>
              </a:lnSpc>
              <a:spcBef>
                <a:spcPts val="1000"/>
              </a:spcBef>
              <a:spcAft>
                <a:spcPts val="0"/>
              </a:spcAft>
              <a:buSzPts val="1800"/>
              <a:buChar char="•"/>
            </a:pPr>
            <a:r>
              <a:rPr lang="en-GB" sz="1600"/>
              <a:t>Podemos describir las variables como una caja que almacena información y a la que los alumnos pueden acceder, añadir o eliminar en cualquier momento.</a:t>
            </a:r>
            <a:endParaRPr/>
          </a:p>
          <a:p>
            <a:pPr marL="0" lvl="0" indent="0" algn="l" rtl="0">
              <a:lnSpc>
                <a:spcPct val="90000"/>
              </a:lnSpc>
              <a:spcBef>
                <a:spcPts val="1000"/>
              </a:spcBef>
              <a:spcAft>
                <a:spcPts val="0"/>
              </a:spcAft>
              <a:buSzPts val="1800"/>
              <a:buNone/>
            </a:pPr>
            <a:r>
              <a:rPr lang="en-GB" sz="1600"/>
              <a:t>En Informática, una «cadena» es una secuencia de caracteres que puede contener letras, números, símbolos y espacios.</a:t>
            </a:r>
            <a:endParaRPr/>
          </a:p>
        </p:txBody>
      </p:sp>
      <p:sp>
        <p:nvSpPr>
          <p:cNvPr id="156" name="Google Shape;156;g3660e946a5b_0_510"/>
          <p:cNvSpPr txBox="1">
            <a:spLocks noGrp="1"/>
          </p:cNvSpPr>
          <p:nvPr>
            <p:ph type="title"/>
          </p:nvPr>
        </p:nvSpPr>
        <p:spPr>
          <a:xfrm>
            <a:off x="681037" y="456073"/>
            <a:ext cx="8544000" cy="9114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00A000"/>
              </a:buClr>
              <a:buSzPts val="2600"/>
              <a:buFont typeface="Arial"/>
              <a:buNone/>
            </a:pPr>
            <a:r>
              <a:rPr lang="en-GB" sz="2600">
                <a:solidFill>
                  <a:srgbClr val="00A000"/>
                </a:solidFill>
              </a:rPr>
              <a:t>Conceptos de la Informática</a:t>
            </a:r>
            <a:endParaRPr/>
          </a:p>
        </p:txBody>
      </p:sp>
      <p:sp>
        <p:nvSpPr>
          <p:cNvPr id="157" name="Google Shape;157;g3660e946a5b_0_510"/>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Clr>
                <a:srgbClr val="000000"/>
              </a:buClr>
              <a:buSzPts val="900"/>
              <a:buFont typeface="Arial"/>
              <a:buNone/>
            </a:pPr>
            <a:r>
              <a:rPr lang="en-GB"/>
              <a:t>Página </a:t>
            </a:r>
            <a:fld id="{00000000-1234-1234-1234-123412341234}" type="slidenum">
              <a:rPr lang="en-GB"/>
              <a:t>3</a:t>
            </a:fld>
            <a:endParaRPr/>
          </a:p>
        </p:txBody>
      </p:sp>
      <p:pic>
        <p:nvPicPr>
          <p:cNvPr id="158" name="Google Shape;158;g3660e946a5b_0_510" descr="Ilustración de una placa del micro:bit y una mano junto a ella."/>
          <p:cNvPicPr preferRelativeResize="0"/>
          <p:nvPr/>
        </p:nvPicPr>
        <p:blipFill rotWithShape="1">
          <a:blip r:embed="rId3">
            <a:alphaModFix/>
          </a:blip>
          <a:srcRect/>
          <a:stretch/>
        </p:blipFill>
        <p:spPr>
          <a:xfrm>
            <a:off x="6732524" y="2352101"/>
            <a:ext cx="2046900" cy="1718100"/>
          </a:xfrm>
          <a:prstGeom prst="rect">
            <a:avLst/>
          </a:prstGeom>
          <a:noFill/>
          <a:ln>
            <a:noFill/>
          </a:ln>
        </p:spPr>
      </p:pic>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445"/>
        <p:cNvGrpSpPr/>
        <p:nvPr/>
      </p:nvGrpSpPr>
      <p:grpSpPr>
        <a:xfrm>
          <a:off x="0" y="0"/>
          <a:ext cx="0" cy="0"/>
          <a:chOff x="0" y="0"/>
          <a:chExt cx="0" cy="0"/>
        </a:xfrm>
      </p:grpSpPr>
      <p:sp>
        <p:nvSpPr>
          <p:cNvPr id="446" name="Google Shape;446;g36ae2ea1a3a_0_41"/>
          <p:cNvSpPr txBox="1">
            <a:spLocks noGrp="1"/>
          </p:cNvSpPr>
          <p:nvPr>
            <p:ph type="title"/>
          </p:nvPr>
        </p:nvSpPr>
        <p:spPr>
          <a:xfrm>
            <a:off x="681026" y="456075"/>
            <a:ext cx="7515300" cy="9114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00A000"/>
              </a:buClr>
              <a:buSzPts val="2600"/>
              <a:buFont typeface="Arial"/>
              <a:buNone/>
            </a:pPr>
            <a:r>
              <a:rPr lang="en-GB" sz="2600">
                <a:solidFill>
                  <a:srgbClr val="CD0364"/>
                </a:solidFill>
              </a:rPr>
              <a:t>Picante 🌶️🌶️🌶️ Detalles del código</a:t>
            </a:r>
            <a:endParaRPr/>
          </a:p>
        </p:txBody>
      </p:sp>
      <p:sp>
        <p:nvSpPr>
          <p:cNvPr id="447" name="Google Shape;447;g36ae2ea1a3a_0_41"/>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900"/>
              <a:buNone/>
            </a:pPr>
            <a:r>
              <a:rPr lang="en-GB"/>
              <a:t>Página </a:t>
            </a:r>
            <a:fld id="{00000000-1234-1234-1234-123412341234}" type="slidenum">
              <a:rPr lang="en-GB"/>
              <a:t>30</a:t>
            </a:fld>
            <a:endParaRPr/>
          </a:p>
        </p:txBody>
      </p:sp>
      <p:sp>
        <p:nvSpPr>
          <p:cNvPr id="448" name="Google Shape;448;g36ae2ea1a3a_0_41"/>
          <p:cNvSpPr txBox="1">
            <a:spLocks noGrp="1"/>
          </p:cNvSpPr>
          <p:nvPr>
            <p:ph type="body" idx="1"/>
          </p:nvPr>
        </p:nvSpPr>
        <p:spPr>
          <a:xfrm>
            <a:off x="681025" y="1395975"/>
            <a:ext cx="8836200" cy="365100"/>
          </a:xfrm>
          <a:prstGeom prst="rect">
            <a:avLst/>
          </a:prstGeom>
          <a:noFill/>
          <a:ln>
            <a:noFill/>
          </a:ln>
        </p:spPr>
        <p:txBody>
          <a:bodyPr spcFirstLastPara="1" wrap="square" lIns="91425" tIns="45700" rIns="91425" bIns="45700" anchor="t" anchorCtr="0">
            <a:normAutofit/>
          </a:bodyPr>
          <a:lstStyle/>
          <a:p>
            <a:pPr marL="0" marR="0" lvl="0" indent="0" algn="l" rtl="0">
              <a:lnSpc>
                <a:spcPct val="110000"/>
              </a:lnSpc>
              <a:spcBef>
                <a:spcPts val="1300"/>
              </a:spcBef>
              <a:spcAft>
                <a:spcPts val="0"/>
              </a:spcAft>
              <a:buSzPts val="1800"/>
              <a:buNone/>
            </a:pPr>
            <a:r>
              <a:rPr lang="en-GB" sz="1600"/>
              <a:t>Este proyecto mide el nivel de luz desde 0 (más oscuro) hasta 255 (más brillante). </a:t>
            </a:r>
            <a:endParaRPr/>
          </a:p>
        </p:txBody>
      </p:sp>
      <p:sp>
        <p:nvSpPr>
          <p:cNvPr id="449" name="Google Shape;449;g36ae2ea1a3a_0_41"/>
          <p:cNvSpPr/>
          <p:nvPr/>
        </p:nvSpPr>
        <p:spPr>
          <a:xfrm>
            <a:off x="438725" y="1924300"/>
            <a:ext cx="2788200" cy="4356600"/>
          </a:xfrm>
          <a:prstGeom prst="roundRect">
            <a:avLst>
              <a:gd name="adj" fmla="val 16667"/>
            </a:avLst>
          </a:prstGeom>
          <a:noFill/>
          <a:ln w="19050" cap="flat" cmpd="sng">
            <a:solidFill>
              <a:srgbClr val="CD0364"/>
            </a:solidFill>
            <a:prstDash val="solid"/>
            <a:round/>
            <a:headEnd type="none" w="sm" len="sm"/>
            <a:tailEnd type="none" w="sm" len="sm"/>
          </a:ln>
        </p:spPr>
        <p:txBody>
          <a:bodyPr spcFirstLastPara="1" wrap="square" lIns="91425" tIns="91425" rIns="91425" bIns="91425" anchor="b" anchorCtr="0">
            <a:noAutofit/>
          </a:bodyPr>
          <a:lstStyle/>
          <a:p>
            <a:pPr marL="0" marR="0" lvl="0" indent="0" algn="l" rtl="0">
              <a:lnSpc>
                <a:spcPct val="110000"/>
              </a:lnSpc>
              <a:spcBef>
                <a:spcPts val="1300"/>
              </a:spcBef>
              <a:spcAft>
                <a:spcPts val="0"/>
              </a:spcAft>
              <a:buClr>
                <a:srgbClr val="000000"/>
              </a:buClr>
              <a:buSzPts val="1500"/>
              <a:buFont typeface="Arial"/>
              <a:buNone/>
            </a:pPr>
            <a:r>
              <a:rPr lang="en-GB" sz="1400" b="0" i="0" u="none" strike="noStrike" cap="none">
                <a:solidFill>
                  <a:schemeClr val="dk1"/>
                </a:solidFill>
                <a:latin typeface="Helvetica Neue"/>
                <a:ea typeface="Helvetica Neue"/>
                <a:cs typeface="Helvetica Neue"/>
                <a:sym typeface="Helvetica Neue"/>
              </a:rPr>
              <a:t>Al inicio del programa, la pantalla LED muestra «M» para indicar que el micro:bit está listo para medir los niveles de luz, almacena la medición inicial de luz en la variable «lectura» y hace una pausa de 100 ms antes de que se pueda realizar otra entrada.</a:t>
            </a:r>
            <a:endParaRPr/>
          </a:p>
        </p:txBody>
      </p:sp>
      <p:sp>
        <p:nvSpPr>
          <p:cNvPr id="450" name="Google Shape;450;g36ae2ea1a3a_0_41"/>
          <p:cNvSpPr/>
          <p:nvPr/>
        </p:nvSpPr>
        <p:spPr>
          <a:xfrm>
            <a:off x="3362550" y="1924300"/>
            <a:ext cx="3344700" cy="4388400"/>
          </a:xfrm>
          <a:prstGeom prst="roundRect">
            <a:avLst>
              <a:gd name="adj" fmla="val 16667"/>
            </a:avLst>
          </a:prstGeom>
          <a:noFill/>
          <a:ln w="19050" cap="flat" cmpd="sng">
            <a:solidFill>
              <a:srgbClr val="CD0364"/>
            </a:solidFill>
            <a:prstDash val="solid"/>
            <a:round/>
            <a:headEnd type="none" w="sm" len="sm"/>
            <a:tailEnd type="none" w="sm" len="sm"/>
          </a:ln>
        </p:spPr>
        <p:txBody>
          <a:bodyPr spcFirstLastPara="1" wrap="square" lIns="91425" tIns="91425" rIns="91425" bIns="91425" anchor="b" anchorCtr="0">
            <a:noAutofit/>
          </a:bodyPr>
          <a:lstStyle/>
          <a:p>
            <a:pPr marL="0" marR="0" lvl="0" indent="0" algn="l" rtl="0">
              <a:lnSpc>
                <a:spcPct val="110000"/>
              </a:lnSpc>
              <a:spcBef>
                <a:spcPts val="1300"/>
              </a:spcBef>
              <a:spcAft>
                <a:spcPts val="0"/>
              </a:spcAft>
              <a:buClr>
                <a:srgbClr val="000000"/>
              </a:buClr>
              <a:buSzPts val="1500"/>
              <a:buFont typeface="Arial"/>
              <a:buNone/>
            </a:pPr>
            <a:r>
              <a:rPr lang="en-GB" sz="1400" b="0" i="0" u="none" strike="noStrike" cap="none">
                <a:solidFill>
                  <a:schemeClr val="dk1"/>
                </a:solidFill>
                <a:latin typeface="Helvetica Neue"/>
                <a:ea typeface="Helvetica Neue"/>
                <a:cs typeface="Helvetica Neue"/>
                <a:sym typeface="Helvetica Neue"/>
              </a:rPr>
              <a:t>Al presionar el botón A se mide el nivel de luz y se almacena en la variable «lectura». La pantalla led muestra una animación para indicar que se ha realizado una medición y, a continuación, espera medio segundo (500 ms) antes de mostrar «M» de medición.</a:t>
            </a:r>
            <a:endParaRPr/>
          </a:p>
        </p:txBody>
      </p:sp>
      <p:pic>
        <p:nvPicPr>
          <p:cNvPr id="451" name="Google Shape;451;g36ae2ea1a3a_0_41" descr="Código basado en bloques para que un micro:bit muestre una «M» como señal de que está listo para medir el nivel de luz, almacene el nivel de luz inicial medido en la variable «lectura» y haga una pausa antes de que se pueda producir otra entrada al inicio del programa." title="microbit-screenshot (28).png"/>
          <p:cNvPicPr preferRelativeResize="0"/>
          <p:nvPr/>
        </p:nvPicPr>
        <p:blipFill rotWithShape="1">
          <a:blip r:embed="rId3">
            <a:alphaModFix/>
          </a:blip>
          <a:srcRect r="64887" b="32120"/>
          <a:stretch/>
        </p:blipFill>
        <p:spPr>
          <a:xfrm>
            <a:off x="811549" y="2082825"/>
            <a:ext cx="2185103" cy="1499625"/>
          </a:xfrm>
          <a:prstGeom prst="rect">
            <a:avLst/>
          </a:prstGeom>
          <a:noFill/>
          <a:ln>
            <a:noFill/>
          </a:ln>
        </p:spPr>
      </p:pic>
      <p:pic>
        <p:nvPicPr>
          <p:cNvPr id="452" name="Google Shape;452;g36ae2ea1a3a_0_41" descr="Código basado en bloques para el botón A presionado en un micro:bit para almacenar el nivel de luz medido en la variable «lectura», mostrar una animación para indicar que se ha guardado una medición, hacer una pausa y mostrar «M» como señal de que está listo para medir un nivel de luz." title="microbit-screenshot (28).png"/>
          <p:cNvPicPr preferRelativeResize="0"/>
          <p:nvPr/>
        </p:nvPicPr>
        <p:blipFill rotWithShape="1">
          <a:blip r:embed="rId3">
            <a:alphaModFix/>
          </a:blip>
          <a:srcRect l="35185" r="28816"/>
          <a:stretch/>
        </p:blipFill>
        <p:spPr>
          <a:xfrm>
            <a:off x="4015750" y="2015300"/>
            <a:ext cx="2038287" cy="2010180"/>
          </a:xfrm>
          <a:prstGeom prst="rect">
            <a:avLst/>
          </a:prstGeom>
          <a:noFill/>
          <a:ln>
            <a:noFill/>
          </a:ln>
        </p:spPr>
      </p:pic>
      <p:sp>
        <p:nvSpPr>
          <p:cNvPr id="453" name="Google Shape;453;g36ae2ea1a3a_0_41"/>
          <p:cNvSpPr/>
          <p:nvPr/>
        </p:nvSpPr>
        <p:spPr>
          <a:xfrm>
            <a:off x="6842875" y="1924275"/>
            <a:ext cx="2734800" cy="4388400"/>
          </a:xfrm>
          <a:prstGeom prst="roundRect">
            <a:avLst>
              <a:gd name="adj" fmla="val 16667"/>
            </a:avLst>
          </a:prstGeom>
          <a:noFill/>
          <a:ln w="19050" cap="flat" cmpd="sng">
            <a:solidFill>
              <a:srgbClr val="CD0364"/>
            </a:solidFill>
            <a:prstDash val="solid"/>
            <a:round/>
            <a:headEnd type="none" w="sm" len="sm"/>
            <a:tailEnd type="none" w="sm" len="sm"/>
          </a:ln>
        </p:spPr>
        <p:txBody>
          <a:bodyPr spcFirstLastPara="1" wrap="square" lIns="91425" tIns="91425" rIns="91425" bIns="91425" anchor="b" anchorCtr="0">
            <a:noAutofit/>
          </a:bodyPr>
          <a:lstStyle/>
          <a:p>
            <a:pPr marL="0" marR="0" lvl="0" indent="0" algn="l" rtl="0">
              <a:lnSpc>
                <a:spcPct val="110000"/>
              </a:lnSpc>
              <a:spcBef>
                <a:spcPts val="1300"/>
              </a:spcBef>
              <a:spcAft>
                <a:spcPts val="0"/>
              </a:spcAft>
              <a:buClr>
                <a:srgbClr val="000000"/>
              </a:buClr>
              <a:buSzPts val="1500"/>
              <a:buFont typeface="Arial"/>
              <a:buNone/>
            </a:pPr>
            <a:r>
              <a:rPr lang="en-GB" sz="1400" b="0" i="0" u="none" strike="noStrike" cap="none">
                <a:solidFill>
                  <a:schemeClr val="dk1"/>
                </a:solidFill>
                <a:latin typeface="Helvetica Neue"/>
                <a:ea typeface="Helvetica Neue"/>
                <a:cs typeface="Helvetica Neue"/>
                <a:sym typeface="Helvetica Neue"/>
              </a:rPr>
              <a:t>Al presionar el botón B, se borrará la pantalla, se mostrará el nivel de luz almacenado en la variable «lectura» en la pantalla led y se esperará medio segundo (500 ms) antes de mostrar «M» en la pantalla led.</a:t>
            </a:r>
            <a:endParaRPr/>
          </a:p>
        </p:txBody>
      </p:sp>
      <p:pic>
        <p:nvPicPr>
          <p:cNvPr id="454" name="Google Shape;454;g36ae2ea1a3a_0_41" descr="Código basado en bloques para el botón B presionado en un micro:bit para borrar la pantalla, mostrar el nivel de luz almacenado en la variable «lectura», pausar y mostrar «M» como señal de que está listo para medir un nivel de luz." title="microbit-screenshot (28).png"/>
          <p:cNvPicPr preferRelativeResize="0"/>
          <p:nvPr/>
        </p:nvPicPr>
        <p:blipFill rotWithShape="1">
          <a:blip r:embed="rId3">
            <a:alphaModFix/>
          </a:blip>
          <a:srcRect l="72740" b="18672"/>
          <a:stretch/>
        </p:blipFill>
        <p:spPr>
          <a:xfrm>
            <a:off x="7325075" y="2082825"/>
            <a:ext cx="1770424" cy="1875126"/>
          </a:xfrm>
          <a:prstGeom prst="rect">
            <a:avLst/>
          </a:prstGeom>
          <a:noFill/>
          <a:ln>
            <a:noFill/>
          </a:ln>
        </p:spPr>
      </p:pic>
      <p:sp>
        <p:nvSpPr>
          <p:cNvPr id="455" name="Google Shape;455;g36ae2ea1a3a_0_41"/>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0" i="0" u="none" strike="noStrike" cap="none">
                <a:solidFill>
                  <a:srgbClr val="888888"/>
                </a:solidFill>
                <a:latin typeface="Helvetica Neue"/>
                <a:ea typeface="Helvetica Neue"/>
                <a:cs typeface="Helvetica Neue"/>
                <a:sym typeface="Helvetica Neue"/>
              </a:rPr>
              <a:t>Ligero</a:t>
            </a:r>
            <a:r>
              <a:rPr lang="en-GB" sz="1150" b="1" i="0" u="none" strike="noStrike" cap="none">
                <a:solidFill>
                  <a:srgbClr val="2A92D6"/>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Medio</a:t>
            </a:r>
            <a:r>
              <a:rPr lang="en-GB" sz="1150" b="1" i="0" u="none" strike="noStrike" cap="none">
                <a:solidFill>
                  <a:srgbClr val="6C4BC1"/>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CD0364"/>
                </a:solidFill>
                <a:latin typeface="Helvetica Neue"/>
                <a:ea typeface="Helvetica Neue"/>
                <a:cs typeface="Helvetica Neue"/>
                <a:sym typeface="Helvetica Neue"/>
              </a:rPr>
              <a:t>Picante</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2A92D6"/>
                </a:solidFill>
                <a:latin typeface="Helvetica Neue"/>
                <a:ea typeface="Helvetica Neue"/>
                <a:cs typeface="Helvetica Neue"/>
                <a:sym typeface="Helvetica Neue"/>
              </a:rPr>
              <a:t>🌶️🌶️🌶️</a:t>
            </a:r>
            <a:endParaRPr/>
          </a:p>
        </p:txBody>
      </p:sp>
      <p:pic>
        <p:nvPicPr>
          <p:cNvPr id="456" name="Google Shape;456;g36ae2ea1a3a_0_41" descr="decorativo" title="Inspired_green@4x-100 (1).jpg"/>
          <p:cNvPicPr preferRelativeResize="0"/>
          <p:nvPr/>
        </p:nvPicPr>
        <p:blipFill rotWithShape="1">
          <a:blip r:embed="rId4">
            <a:alphaModFix/>
          </a:blip>
          <a:srcRect/>
          <a:stretch/>
        </p:blipFill>
        <p:spPr>
          <a:xfrm>
            <a:off x="8196350" y="300263"/>
            <a:ext cx="899150" cy="1223027"/>
          </a:xfrm>
          <a:prstGeom prst="rect">
            <a:avLst/>
          </a:prstGeom>
          <a:noFill/>
          <a:ln>
            <a:noFill/>
          </a:ln>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460"/>
        <p:cNvGrpSpPr/>
        <p:nvPr/>
      </p:nvGrpSpPr>
      <p:grpSpPr>
        <a:xfrm>
          <a:off x="0" y="0"/>
          <a:ext cx="0" cy="0"/>
          <a:chOff x="0" y="0"/>
          <a:chExt cx="0" cy="0"/>
        </a:xfrm>
      </p:grpSpPr>
      <p:sp>
        <p:nvSpPr>
          <p:cNvPr id="461" name="Google Shape;461;g3660e946a5b_0_902"/>
          <p:cNvSpPr txBox="1">
            <a:spLocks noGrp="1"/>
          </p:cNvSpPr>
          <p:nvPr>
            <p:ph type="body" idx="1"/>
          </p:nvPr>
        </p:nvSpPr>
        <p:spPr>
          <a:xfrm>
            <a:off x="2276389" y="2669745"/>
            <a:ext cx="5353200" cy="1518600"/>
          </a:xfrm>
          <a:prstGeom prst="rect">
            <a:avLst/>
          </a:prstGeom>
          <a:noFill/>
          <a:ln>
            <a:noFill/>
          </a:ln>
        </p:spPr>
        <p:txBody>
          <a:bodyPr spcFirstLastPara="1" wrap="square" lIns="91425" tIns="45700" rIns="91425" bIns="45700" anchor="ctr" anchorCtr="0">
            <a:normAutofit/>
          </a:bodyPr>
          <a:lstStyle/>
          <a:p>
            <a:pPr marL="0" lvl="0" indent="0" algn="ctr" rtl="0">
              <a:lnSpc>
                <a:spcPct val="110000"/>
              </a:lnSpc>
              <a:spcBef>
                <a:spcPts val="0"/>
              </a:spcBef>
              <a:spcAft>
                <a:spcPts val="0"/>
              </a:spcAft>
              <a:buSzPts val="4999"/>
              <a:buNone/>
            </a:pPr>
            <a:r>
              <a:rPr lang="en-GB"/>
              <a:t>Ideas de extensión</a:t>
            </a:r>
            <a:endParaRPr/>
          </a:p>
        </p:txBody>
      </p:sp>
      <p:sp>
        <p:nvSpPr>
          <p:cNvPr id="462" name="Google Shape;462;g3660e946a5b_0_902"/>
          <p:cNvSpPr txBox="1">
            <a:spLocks noGrp="1"/>
          </p:cNvSpPr>
          <p:nvPr>
            <p:ph type="sldNum" idx="12"/>
          </p:nvPr>
        </p:nvSpPr>
        <p:spPr>
          <a:xfrm>
            <a:off x="7101729" y="6125009"/>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Clr>
                <a:srgbClr val="000000"/>
              </a:buClr>
              <a:buSzPts val="1200"/>
              <a:buFont typeface="Arial"/>
              <a:buNone/>
            </a:pPr>
            <a:fld id="{00000000-1234-1234-1234-123412341234}" type="slidenum">
              <a:rPr lang="en-GB"/>
              <a:t>31</a:t>
            </a:fld>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466"/>
        <p:cNvGrpSpPr/>
        <p:nvPr/>
      </p:nvGrpSpPr>
      <p:grpSpPr>
        <a:xfrm>
          <a:off x="0" y="0"/>
          <a:ext cx="0" cy="0"/>
          <a:chOff x="0" y="0"/>
          <a:chExt cx="0" cy="0"/>
        </a:xfrm>
      </p:grpSpPr>
      <p:sp>
        <p:nvSpPr>
          <p:cNvPr id="467" name="Google Shape;467;g35fa30c4f18_0_51"/>
          <p:cNvSpPr txBox="1">
            <a:spLocks noGrp="1"/>
          </p:cNvSpPr>
          <p:nvPr>
            <p:ph type="title"/>
          </p:nvPr>
        </p:nvSpPr>
        <p:spPr>
          <a:xfrm>
            <a:off x="681037" y="456073"/>
            <a:ext cx="85440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400">
                <a:solidFill>
                  <a:srgbClr val="00A000"/>
                </a:solidFill>
              </a:rPr>
              <a:t>Extensiones para medidores de luz energética</a:t>
            </a:r>
            <a:endParaRPr/>
          </a:p>
        </p:txBody>
      </p:sp>
      <p:sp>
        <p:nvSpPr>
          <p:cNvPr id="468" name="Google Shape;468;g35fa30c4f18_0_51"/>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900"/>
              <a:buNone/>
            </a:pPr>
            <a:r>
              <a:rPr lang="en-GB"/>
              <a:t>Página </a:t>
            </a:r>
            <a:fld id="{00000000-1234-1234-1234-123412341234}" type="slidenum">
              <a:rPr lang="en-GB"/>
              <a:t>32</a:t>
            </a:fld>
            <a:endParaRPr/>
          </a:p>
        </p:txBody>
      </p:sp>
      <p:sp>
        <p:nvSpPr>
          <p:cNvPr id="469" name="Google Shape;469;g35fa30c4f18_0_51"/>
          <p:cNvSpPr txBox="1">
            <a:spLocks noGrp="1"/>
          </p:cNvSpPr>
          <p:nvPr>
            <p:ph type="body" idx="1"/>
          </p:nvPr>
        </p:nvSpPr>
        <p:spPr>
          <a:xfrm>
            <a:off x="681025" y="1548375"/>
            <a:ext cx="8329200" cy="4808100"/>
          </a:xfrm>
          <a:prstGeom prst="rect">
            <a:avLst/>
          </a:prstGeom>
          <a:noFill/>
          <a:ln>
            <a:noFill/>
          </a:ln>
        </p:spPr>
        <p:txBody>
          <a:bodyPr spcFirstLastPara="1" wrap="square" lIns="91425" tIns="45700" rIns="91425" bIns="45700" anchor="t" anchorCtr="0">
            <a:noAutofit/>
          </a:bodyPr>
          <a:lstStyle/>
          <a:p>
            <a:pPr marL="318151" lvl="0" indent="-309553" algn="l" rtl="0">
              <a:lnSpc>
                <a:spcPct val="110000"/>
              </a:lnSpc>
              <a:spcBef>
                <a:spcPts val="1300"/>
              </a:spcBef>
              <a:spcAft>
                <a:spcPts val="0"/>
              </a:spcAft>
              <a:buClr>
                <a:srgbClr val="00A000"/>
              </a:buClr>
              <a:buSzPts val="1800"/>
              <a:buChar char="•"/>
            </a:pPr>
            <a:r>
              <a:rPr lang="en-GB" sz="1600"/>
              <a:t>Añade un segundo micro:bit y la funcionalidad de radio para permitir la lectura remota de los niveles de luz.</a:t>
            </a:r>
            <a:endParaRPr/>
          </a:p>
          <a:p>
            <a:pPr marL="318151" lvl="0" indent="-309553" algn="l" rtl="0">
              <a:lnSpc>
                <a:spcPct val="110000"/>
              </a:lnSpc>
              <a:spcBef>
                <a:spcPts val="1300"/>
              </a:spcBef>
              <a:spcAft>
                <a:spcPts val="0"/>
              </a:spcAft>
              <a:buClr>
                <a:srgbClr val="00A000"/>
              </a:buClr>
              <a:buSzPts val="1800"/>
              <a:buChar char="•"/>
            </a:pPr>
            <a:r>
              <a:rPr lang="en-GB" sz="1600"/>
              <a:t>Si tienes acceso a un medidor de luz que mida los niveles de luz en otras unidades, compara las lecturas del micro:bit con él.</a:t>
            </a:r>
            <a:endParaRPr/>
          </a:p>
          <a:p>
            <a:pPr marL="318151" marR="0" lvl="0" indent="-309553" algn="l" rtl="0">
              <a:lnSpc>
                <a:spcPct val="110000"/>
              </a:lnSpc>
              <a:spcBef>
                <a:spcPts val="1300"/>
              </a:spcBef>
              <a:spcAft>
                <a:spcPts val="0"/>
              </a:spcAft>
              <a:buClr>
                <a:srgbClr val="00A000"/>
              </a:buClr>
              <a:buSzPts val="1800"/>
              <a:buChar char="•"/>
            </a:pPr>
            <a:r>
              <a:rPr lang="en-GB" sz="1600"/>
              <a:t>Mide los niveles de luz fuera del edificio, tanto en las zonas soleadas como en las sombreadas, para ayudar a los alumnos a investigar cómo la sombra de los edificios y los árboles puede reducir la necesidad de aire acondicionado. </a:t>
            </a:r>
            <a:endParaRPr/>
          </a:p>
          <a:p>
            <a:pPr marL="318151" marR="0" lvl="0" indent="-309553" algn="l" rtl="0">
              <a:lnSpc>
                <a:spcPct val="110000"/>
              </a:lnSpc>
              <a:spcBef>
                <a:spcPts val="1300"/>
              </a:spcBef>
              <a:spcAft>
                <a:spcPts val="0"/>
              </a:spcAft>
              <a:buClr>
                <a:srgbClr val="00A000"/>
              </a:buClr>
              <a:buSzPts val="1800"/>
              <a:buChar char="•"/>
            </a:pPr>
            <a:r>
              <a:rPr lang="en-GB" sz="1600"/>
              <a:t>Aborda la norma 4-ESS3-2: </a:t>
            </a:r>
            <a:r>
              <a:rPr lang="en-GB" sz="1600" i="1"/>
              <a:t>generar y comparar varias soluciones para reducir los impactos de los procesos naturales de la Tierra en los seres humanos.*</a:t>
            </a:r>
            <a:endParaRPr/>
          </a:p>
          <a:p>
            <a:pPr marL="914400" marR="0" lvl="1" indent="-342900" algn="l" rtl="0">
              <a:lnSpc>
                <a:spcPct val="110000"/>
              </a:lnSpc>
              <a:spcBef>
                <a:spcPts val="1300"/>
              </a:spcBef>
              <a:spcAft>
                <a:spcPts val="0"/>
              </a:spcAft>
              <a:buClr>
                <a:srgbClr val="00A000"/>
              </a:buClr>
              <a:buSzPts val="1800"/>
              <a:buChar char="•"/>
            </a:pPr>
            <a:r>
              <a:rPr lang="en-GB" sz="1600"/>
              <a:t>Los alumnos pueden diseñar soluciones para reducir el impacto humano en la Tierra y utilizar el micro:bit para recopilar datos y comparar sus soluciones de diseño.</a:t>
            </a:r>
            <a:endParaRPr/>
          </a:p>
          <a:p>
            <a:pPr marL="457200" marR="0" lvl="0" indent="0" algn="l" rtl="0">
              <a:lnSpc>
                <a:spcPct val="110000"/>
              </a:lnSpc>
              <a:spcBef>
                <a:spcPts val="1300"/>
              </a:spcBef>
              <a:spcAft>
                <a:spcPts val="0"/>
              </a:spcAft>
              <a:buSzPts val="1800"/>
              <a:buNone/>
            </a:pPr>
            <a:endParaRPr sz="1600"/>
          </a:p>
          <a:p>
            <a:pPr marL="0" marR="0" lvl="0" indent="0" algn="l" rtl="0">
              <a:lnSpc>
                <a:spcPct val="110000"/>
              </a:lnSpc>
              <a:spcBef>
                <a:spcPts val="1300"/>
              </a:spcBef>
              <a:spcAft>
                <a:spcPts val="0"/>
              </a:spcAft>
              <a:buSzPts val="1800"/>
              <a:buNone/>
            </a:pPr>
            <a:r>
              <a:rPr lang="en-GB" sz="1400"/>
              <a:t>* integrar los contenidos de Ciencias Naturales tradicionales con la ingeniería a través de una práctica o una idea central disciplinaria.</a:t>
            </a:r>
            <a:endParaRPr/>
          </a:p>
        </p:txBody>
      </p:sp>
      <p:grpSp>
        <p:nvGrpSpPr>
          <p:cNvPr id="470" name="Google Shape;470;g35fa30c4f18_0_51"/>
          <p:cNvGrpSpPr/>
          <p:nvPr/>
        </p:nvGrpSpPr>
        <p:grpSpPr>
          <a:xfrm>
            <a:off x="8091682" y="128549"/>
            <a:ext cx="981036" cy="1315129"/>
            <a:chOff x="7405932" y="173599"/>
            <a:chExt cx="981036" cy="1315129"/>
          </a:xfrm>
        </p:grpSpPr>
        <p:grpSp>
          <p:nvGrpSpPr>
            <p:cNvPr id="471" name="Google Shape;471;g35fa30c4f18_0_51"/>
            <p:cNvGrpSpPr/>
            <p:nvPr/>
          </p:nvGrpSpPr>
          <p:grpSpPr>
            <a:xfrm rot="4080661">
              <a:off x="7924640" y="228087"/>
              <a:ext cx="371965" cy="377145"/>
              <a:chOff x="7572716" y="3272053"/>
              <a:chExt cx="489368" cy="496098"/>
            </a:xfrm>
          </p:grpSpPr>
          <p:sp>
            <p:nvSpPr>
              <p:cNvPr id="472" name="Google Shape;472;g35fa30c4f18_0_51" descr="decorativo"/>
              <p:cNvSpPr/>
              <p:nvPr/>
            </p:nvSpPr>
            <p:spPr>
              <a:xfrm>
                <a:off x="7572716" y="3522735"/>
                <a:ext cx="167067" cy="91963"/>
              </a:xfrm>
              <a:custGeom>
                <a:avLst/>
                <a:gdLst/>
                <a:ahLst/>
                <a:cxnLst/>
                <a:rect l="l" t="t" r="r" b="b"/>
                <a:pathLst>
                  <a:path w="167067" h="91963" extrusionOk="0">
                    <a:moveTo>
                      <a:pt x="21100" y="33814"/>
                    </a:moveTo>
                    <a:lnTo>
                      <a:pt x="128680" y="1277"/>
                    </a:lnTo>
                    <a:cubicBezTo>
                      <a:pt x="144316" y="-3450"/>
                      <a:pt x="161053" y="5344"/>
                      <a:pt x="165788" y="21063"/>
                    </a:cubicBezTo>
                    <a:cubicBezTo>
                      <a:pt x="170523" y="36782"/>
                      <a:pt x="161714" y="53381"/>
                      <a:pt x="145968" y="58107"/>
                    </a:cubicBezTo>
                    <a:lnTo>
                      <a:pt x="38387" y="90645"/>
                    </a:lnTo>
                    <a:cubicBezTo>
                      <a:pt x="35524" y="91524"/>
                      <a:pt x="32661" y="91964"/>
                      <a:pt x="29798" y="91964"/>
                    </a:cubicBezTo>
                    <a:cubicBezTo>
                      <a:pt x="17025" y="91964"/>
                      <a:pt x="5243" y="83720"/>
                      <a:pt x="1279" y="70859"/>
                    </a:cubicBezTo>
                    <a:cubicBezTo>
                      <a:pt x="-3456" y="55140"/>
                      <a:pt x="5353" y="38541"/>
                      <a:pt x="21100" y="33814"/>
                    </a:cubicBezTo>
                    <a:close/>
                  </a:path>
                </a:pathLst>
              </a:custGeom>
              <a:solidFill>
                <a:srgbClr val="00A000"/>
              </a:solidFill>
              <a:ln>
                <a:noFill/>
              </a:ln>
            </p:spPr>
            <p:txBody>
              <a:bodyPr spcFirstLastPara="1" wrap="square" lIns="52250" tIns="26100" rIns="52250" bIns="26100" anchor="ctr" anchorCtr="0">
                <a:noAutofit/>
              </a:bodyPr>
              <a:lstStyle/>
              <a:p>
                <a:pPr marL="0" marR="0" lvl="0" indent="0" algn="l" rtl="0">
                  <a:lnSpc>
                    <a:spcPct val="100000"/>
                  </a:lnSpc>
                  <a:spcBef>
                    <a:spcPts val="0"/>
                  </a:spcBef>
                  <a:spcAft>
                    <a:spcPts val="0"/>
                  </a:spcAft>
                  <a:buClr>
                    <a:srgbClr val="000000"/>
                  </a:buClr>
                  <a:buSzPts val="1307"/>
                  <a:buFont typeface="Arial"/>
                  <a:buNone/>
                </a:pPr>
                <a:endParaRPr sz="1307" b="0" i="0" u="none" strike="noStrike" cap="none">
                  <a:solidFill>
                    <a:srgbClr val="000000"/>
                  </a:solidFill>
                  <a:latin typeface="Calibri"/>
                  <a:ea typeface="Calibri"/>
                  <a:cs typeface="Calibri"/>
                  <a:sym typeface="Calibri"/>
                </a:endParaRPr>
              </a:p>
            </p:txBody>
          </p:sp>
          <p:sp>
            <p:nvSpPr>
              <p:cNvPr id="473" name="Google Shape;473;g35fa30c4f18_0_51" descr="decorativo"/>
              <p:cNvSpPr/>
              <p:nvPr/>
            </p:nvSpPr>
            <p:spPr>
              <a:xfrm>
                <a:off x="7869358" y="3566964"/>
                <a:ext cx="141636" cy="136113"/>
              </a:xfrm>
              <a:custGeom>
                <a:avLst/>
                <a:gdLst/>
                <a:ahLst/>
                <a:cxnLst/>
                <a:rect l="l" t="t" r="r" b="b"/>
                <a:pathLst>
                  <a:path w="141636" h="136113" extrusionOk="0">
                    <a:moveTo>
                      <a:pt x="133528" y="126660"/>
                    </a:moveTo>
                    <a:cubicBezTo>
                      <a:pt x="127692" y="132925"/>
                      <a:pt x="119764" y="136113"/>
                      <a:pt x="111836" y="136113"/>
                    </a:cubicBezTo>
                    <a:cubicBezTo>
                      <a:pt x="104568" y="136113"/>
                      <a:pt x="97190" y="133475"/>
                      <a:pt x="91465" y="128089"/>
                    </a:cubicBezTo>
                    <a:lnTo>
                      <a:pt x="9430" y="51362"/>
                    </a:lnTo>
                    <a:cubicBezTo>
                      <a:pt x="-2572" y="40150"/>
                      <a:pt x="-3233" y="21353"/>
                      <a:pt x="8109" y="9371"/>
                    </a:cubicBezTo>
                    <a:cubicBezTo>
                      <a:pt x="19341" y="-2610"/>
                      <a:pt x="38170" y="-3160"/>
                      <a:pt x="50172" y="8052"/>
                    </a:cubicBezTo>
                    <a:lnTo>
                      <a:pt x="132206" y="84779"/>
                    </a:lnTo>
                    <a:cubicBezTo>
                      <a:pt x="144209" y="95991"/>
                      <a:pt x="144869" y="114788"/>
                      <a:pt x="133528" y="126770"/>
                    </a:cubicBezTo>
                    <a:close/>
                  </a:path>
                </a:pathLst>
              </a:custGeom>
              <a:solidFill>
                <a:srgbClr val="00A000"/>
              </a:solidFill>
              <a:ln>
                <a:noFill/>
              </a:ln>
            </p:spPr>
            <p:txBody>
              <a:bodyPr spcFirstLastPara="1" wrap="square" lIns="52250" tIns="26100" rIns="52250" bIns="26100" anchor="ctr" anchorCtr="0">
                <a:noAutofit/>
              </a:bodyPr>
              <a:lstStyle/>
              <a:p>
                <a:pPr marL="0" marR="0" lvl="0" indent="0" algn="l" rtl="0">
                  <a:lnSpc>
                    <a:spcPct val="100000"/>
                  </a:lnSpc>
                  <a:spcBef>
                    <a:spcPts val="0"/>
                  </a:spcBef>
                  <a:spcAft>
                    <a:spcPts val="0"/>
                  </a:spcAft>
                  <a:buClr>
                    <a:srgbClr val="000000"/>
                  </a:buClr>
                  <a:buSzPts val="1307"/>
                  <a:buFont typeface="Arial"/>
                  <a:buNone/>
                </a:pPr>
                <a:endParaRPr sz="1307" b="0" i="0" u="none" strike="noStrike" cap="none">
                  <a:solidFill>
                    <a:srgbClr val="000000"/>
                  </a:solidFill>
                  <a:latin typeface="Calibri"/>
                  <a:ea typeface="Calibri"/>
                  <a:cs typeface="Calibri"/>
                  <a:sym typeface="Calibri"/>
                </a:endParaRPr>
              </a:p>
            </p:txBody>
          </p:sp>
          <p:sp>
            <p:nvSpPr>
              <p:cNvPr id="474" name="Google Shape;474;g35fa30c4f18_0_51" descr="decorativo"/>
              <p:cNvSpPr/>
              <p:nvPr/>
            </p:nvSpPr>
            <p:spPr>
              <a:xfrm>
                <a:off x="7895017" y="3425342"/>
                <a:ext cx="167067" cy="91963"/>
              </a:xfrm>
              <a:custGeom>
                <a:avLst/>
                <a:gdLst/>
                <a:ahLst/>
                <a:cxnLst/>
                <a:rect l="l" t="t" r="r" b="b"/>
                <a:pathLst>
                  <a:path w="167067" h="91963" extrusionOk="0">
                    <a:moveTo>
                      <a:pt x="21100" y="33814"/>
                    </a:moveTo>
                    <a:lnTo>
                      <a:pt x="128680" y="1277"/>
                    </a:lnTo>
                    <a:cubicBezTo>
                      <a:pt x="144316" y="-3450"/>
                      <a:pt x="161053" y="5344"/>
                      <a:pt x="165788" y="21063"/>
                    </a:cubicBezTo>
                    <a:cubicBezTo>
                      <a:pt x="170523" y="36782"/>
                      <a:pt x="161714" y="53381"/>
                      <a:pt x="145968" y="58107"/>
                    </a:cubicBezTo>
                    <a:lnTo>
                      <a:pt x="38387" y="90645"/>
                    </a:lnTo>
                    <a:cubicBezTo>
                      <a:pt x="35524" y="91524"/>
                      <a:pt x="32661" y="91964"/>
                      <a:pt x="29798" y="91964"/>
                    </a:cubicBezTo>
                    <a:cubicBezTo>
                      <a:pt x="17025" y="91964"/>
                      <a:pt x="5243" y="83720"/>
                      <a:pt x="1279" y="70859"/>
                    </a:cubicBezTo>
                    <a:cubicBezTo>
                      <a:pt x="-3456" y="55140"/>
                      <a:pt x="5353" y="38541"/>
                      <a:pt x="21100" y="33814"/>
                    </a:cubicBezTo>
                    <a:close/>
                  </a:path>
                </a:pathLst>
              </a:custGeom>
              <a:solidFill>
                <a:srgbClr val="00A000"/>
              </a:solidFill>
              <a:ln>
                <a:noFill/>
              </a:ln>
            </p:spPr>
            <p:txBody>
              <a:bodyPr spcFirstLastPara="1" wrap="square" lIns="52250" tIns="26100" rIns="52250" bIns="26100" anchor="ctr" anchorCtr="0">
                <a:noAutofit/>
              </a:bodyPr>
              <a:lstStyle/>
              <a:p>
                <a:pPr marL="0" marR="0" lvl="0" indent="0" algn="l" rtl="0">
                  <a:lnSpc>
                    <a:spcPct val="100000"/>
                  </a:lnSpc>
                  <a:spcBef>
                    <a:spcPts val="0"/>
                  </a:spcBef>
                  <a:spcAft>
                    <a:spcPts val="0"/>
                  </a:spcAft>
                  <a:buClr>
                    <a:srgbClr val="000000"/>
                  </a:buClr>
                  <a:buSzPts val="1307"/>
                  <a:buFont typeface="Arial"/>
                  <a:buNone/>
                </a:pPr>
                <a:endParaRPr sz="1307" b="0" i="0" u="none" strike="noStrike" cap="none">
                  <a:solidFill>
                    <a:srgbClr val="000000"/>
                  </a:solidFill>
                  <a:latin typeface="Calibri"/>
                  <a:ea typeface="Calibri"/>
                  <a:cs typeface="Calibri"/>
                  <a:sym typeface="Calibri"/>
                </a:endParaRPr>
              </a:p>
            </p:txBody>
          </p:sp>
          <p:sp>
            <p:nvSpPr>
              <p:cNvPr id="475" name="Google Shape;475;g35fa30c4f18_0_51" descr="decorativo"/>
              <p:cNvSpPr/>
              <p:nvPr/>
            </p:nvSpPr>
            <p:spPr>
              <a:xfrm>
                <a:off x="7813147" y="3272053"/>
                <a:ext cx="85145" cy="168636"/>
              </a:xfrm>
              <a:custGeom>
                <a:avLst/>
                <a:gdLst/>
                <a:ahLst/>
                <a:cxnLst/>
                <a:rect l="l" t="t" r="r" b="b"/>
                <a:pathLst>
                  <a:path w="85145" h="168636" extrusionOk="0">
                    <a:moveTo>
                      <a:pt x="785" y="132142"/>
                    </a:moveTo>
                    <a:lnTo>
                      <a:pt x="26331" y="22988"/>
                    </a:lnTo>
                    <a:cubicBezTo>
                      <a:pt x="30075" y="7049"/>
                      <a:pt x="46151" y="-2954"/>
                      <a:pt x="62118" y="783"/>
                    </a:cubicBezTo>
                    <a:cubicBezTo>
                      <a:pt x="78084" y="4521"/>
                      <a:pt x="88104" y="20460"/>
                      <a:pt x="84360" y="36508"/>
                    </a:cubicBezTo>
                    <a:lnTo>
                      <a:pt x="58814" y="145662"/>
                    </a:lnTo>
                    <a:cubicBezTo>
                      <a:pt x="55621" y="159403"/>
                      <a:pt x="43398" y="168636"/>
                      <a:pt x="29854" y="168636"/>
                    </a:cubicBezTo>
                    <a:cubicBezTo>
                      <a:pt x="27652" y="168636"/>
                      <a:pt x="25340" y="168417"/>
                      <a:pt x="23028" y="167867"/>
                    </a:cubicBezTo>
                    <a:cubicBezTo>
                      <a:pt x="7061" y="164130"/>
                      <a:pt x="-2959" y="148191"/>
                      <a:pt x="785" y="132142"/>
                    </a:cubicBezTo>
                    <a:close/>
                  </a:path>
                </a:pathLst>
              </a:custGeom>
              <a:solidFill>
                <a:srgbClr val="00A000"/>
              </a:solidFill>
              <a:ln>
                <a:noFill/>
              </a:ln>
            </p:spPr>
            <p:txBody>
              <a:bodyPr spcFirstLastPara="1" wrap="square" lIns="52250" tIns="26100" rIns="52250" bIns="26100" anchor="ctr" anchorCtr="0">
                <a:noAutofit/>
              </a:bodyPr>
              <a:lstStyle/>
              <a:p>
                <a:pPr marL="0" marR="0" lvl="0" indent="0" algn="l" rtl="0">
                  <a:lnSpc>
                    <a:spcPct val="100000"/>
                  </a:lnSpc>
                  <a:spcBef>
                    <a:spcPts val="0"/>
                  </a:spcBef>
                  <a:spcAft>
                    <a:spcPts val="0"/>
                  </a:spcAft>
                  <a:buClr>
                    <a:srgbClr val="000000"/>
                  </a:buClr>
                  <a:buSzPts val="1307"/>
                  <a:buFont typeface="Arial"/>
                  <a:buNone/>
                </a:pPr>
                <a:endParaRPr sz="1307" b="0" i="0" u="none" strike="noStrike" cap="none">
                  <a:solidFill>
                    <a:srgbClr val="000000"/>
                  </a:solidFill>
                  <a:latin typeface="Calibri"/>
                  <a:ea typeface="Calibri"/>
                  <a:cs typeface="Calibri"/>
                  <a:sym typeface="Calibri"/>
                </a:endParaRPr>
              </a:p>
            </p:txBody>
          </p:sp>
          <p:sp>
            <p:nvSpPr>
              <p:cNvPr id="476" name="Google Shape;476;g35fa30c4f18_0_51" descr="decorativo"/>
              <p:cNvSpPr/>
              <p:nvPr/>
            </p:nvSpPr>
            <p:spPr>
              <a:xfrm>
                <a:off x="7736508" y="3599549"/>
                <a:ext cx="85145" cy="168602"/>
              </a:xfrm>
              <a:custGeom>
                <a:avLst/>
                <a:gdLst/>
                <a:ahLst/>
                <a:cxnLst/>
                <a:rect l="l" t="t" r="r" b="b"/>
                <a:pathLst>
                  <a:path w="85145" h="168602" extrusionOk="0">
                    <a:moveTo>
                      <a:pt x="62118" y="749"/>
                    </a:moveTo>
                    <a:cubicBezTo>
                      <a:pt x="78084" y="4486"/>
                      <a:pt x="88104" y="20425"/>
                      <a:pt x="84360" y="36474"/>
                    </a:cubicBezTo>
                    <a:lnTo>
                      <a:pt x="58814" y="145628"/>
                    </a:lnTo>
                    <a:cubicBezTo>
                      <a:pt x="55621" y="159369"/>
                      <a:pt x="43398" y="168602"/>
                      <a:pt x="29854" y="168602"/>
                    </a:cubicBezTo>
                    <a:cubicBezTo>
                      <a:pt x="27652" y="168602"/>
                      <a:pt x="25340" y="168382"/>
                      <a:pt x="23028" y="167833"/>
                    </a:cubicBezTo>
                    <a:cubicBezTo>
                      <a:pt x="7061" y="164095"/>
                      <a:pt x="-2959" y="148156"/>
                      <a:pt x="785" y="132108"/>
                    </a:cubicBezTo>
                    <a:lnTo>
                      <a:pt x="26331" y="22954"/>
                    </a:lnTo>
                    <a:cubicBezTo>
                      <a:pt x="30075" y="7015"/>
                      <a:pt x="46041" y="-2878"/>
                      <a:pt x="62118" y="749"/>
                    </a:cubicBezTo>
                    <a:close/>
                  </a:path>
                </a:pathLst>
              </a:custGeom>
              <a:solidFill>
                <a:srgbClr val="00A000"/>
              </a:solidFill>
              <a:ln>
                <a:noFill/>
              </a:ln>
            </p:spPr>
            <p:txBody>
              <a:bodyPr spcFirstLastPara="1" wrap="square" lIns="52250" tIns="26100" rIns="52250" bIns="26100" anchor="ctr" anchorCtr="0">
                <a:noAutofit/>
              </a:bodyPr>
              <a:lstStyle/>
              <a:p>
                <a:pPr marL="0" marR="0" lvl="0" indent="0" algn="l" rtl="0">
                  <a:lnSpc>
                    <a:spcPct val="100000"/>
                  </a:lnSpc>
                  <a:spcBef>
                    <a:spcPts val="0"/>
                  </a:spcBef>
                  <a:spcAft>
                    <a:spcPts val="0"/>
                  </a:spcAft>
                  <a:buClr>
                    <a:srgbClr val="000000"/>
                  </a:buClr>
                  <a:buSzPts val="1307"/>
                  <a:buFont typeface="Arial"/>
                  <a:buNone/>
                </a:pPr>
                <a:endParaRPr sz="1307" b="0" i="0" u="none" strike="noStrike" cap="none">
                  <a:solidFill>
                    <a:srgbClr val="000000"/>
                  </a:solidFill>
                  <a:latin typeface="Calibri"/>
                  <a:ea typeface="Calibri"/>
                  <a:cs typeface="Calibri"/>
                  <a:sym typeface="Calibri"/>
                </a:endParaRPr>
              </a:p>
            </p:txBody>
          </p:sp>
          <p:sp>
            <p:nvSpPr>
              <p:cNvPr id="477" name="Google Shape;477;g35fa30c4f18_0_51" descr="decorativo"/>
              <p:cNvSpPr/>
              <p:nvPr/>
            </p:nvSpPr>
            <p:spPr>
              <a:xfrm>
                <a:off x="7623695" y="3337114"/>
                <a:ext cx="141636" cy="136113"/>
              </a:xfrm>
              <a:custGeom>
                <a:avLst/>
                <a:gdLst/>
                <a:ahLst/>
                <a:cxnLst/>
                <a:rect l="l" t="t" r="r" b="b"/>
                <a:pathLst>
                  <a:path w="141636" h="136113" extrusionOk="0">
                    <a:moveTo>
                      <a:pt x="132206" y="84669"/>
                    </a:moveTo>
                    <a:cubicBezTo>
                      <a:pt x="144209" y="95881"/>
                      <a:pt x="144869" y="114678"/>
                      <a:pt x="133528" y="126660"/>
                    </a:cubicBezTo>
                    <a:cubicBezTo>
                      <a:pt x="127692" y="132925"/>
                      <a:pt x="119764" y="136113"/>
                      <a:pt x="111836" y="136113"/>
                    </a:cubicBezTo>
                    <a:cubicBezTo>
                      <a:pt x="104568" y="136113"/>
                      <a:pt x="97191" y="133475"/>
                      <a:pt x="91465" y="128089"/>
                    </a:cubicBezTo>
                    <a:lnTo>
                      <a:pt x="9430" y="51362"/>
                    </a:lnTo>
                    <a:cubicBezTo>
                      <a:pt x="-2572" y="40150"/>
                      <a:pt x="-3233" y="21353"/>
                      <a:pt x="8109" y="9371"/>
                    </a:cubicBezTo>
                    <a:cubicBezTo>
                      <a:pt x="19341" y="-2610"/>
                      <a:pt x="38170" y="-3160"/>
                      <a:pt x="50172" y="8052"/>
                    </a:cubicBezTo>
                    <a:lnTo>
                      <a:pt x="132206" y="84779"/>
                    </a:lnTo>
                    <a:close/>
                  </a:path>
                </a:pathLst>
              </a:custGeom>
              <a:solidFill>
                <a:srgbClr val="00A000"/>
              </a:solidFill>
              <a:ln>
                <a:noFill/>
              </a:ln>
            </p:spPr>
            <p:txBody>
              <a:bodyPr spcFirstLastPara="1" wrap="square" lIns="52250" tIns="26100" rIns="52250" bIns="26100" anchor="ctr" anchorCtr="0">
                <a:noAutofit/>
              </a:bodyPr>
              <a:lstStyle/>
              <a:p>
                <a:pPr marL="0" marR="0" lvl="0" indent="0" algn="l" rtl="0">
                  <a:lnSpc>
                    <a:spcPct val="100000"/>
                  </a:lnSpc>
                  <a:spcBef>
                    <a:spcPts val="0"/>
                  </a:spcBef>
                  <a:spcAft>
                    <a:spcPts val="0"/>
                  </a:spcAft>
                  <a:buClr>
                    <a:srgbClr val="000000"/>
                  </a:buClr>
                  <a:buSzPts val="1307"/>
                  <a:buFont typeface="Arial"/>
                  <a:buNone/>
                </a:pPr>
                <a:endParaRPr sz="1307" b="0" i="0" u="none" strike="noStrike" cap="none">
                  <a:solidFill>
                    <a:srgbClr val="000000"/>
                  </a:solidFill>
                  <a:latin typeface="Calibri"/>
                  <a:ea typeface="Calibri"/>
                  <a:cs typeface="Calibri"/>
                  <a:sym typeface="Calibri"/>
                </a:endParaRPr>
              </a:p>
            </p:txBody>
          </p:sp>
        </p:grpSp>
        <p:pic>
          <p:nvPicPr>
            <p:cNvPr id="478" name="Google Shape;478;g35fa30c4f18_0_51" descr="decorativo" title="Surprised_green@4x-100.jpg"/>
            <p:cNvPicPr preferRelativeResize="0"/>
            <p:nvPr/>
          </p:nvPicPr>
          <p:blipFill rotWithShape="1">
            <a:blip r:embed="rId3">
              <a:alphaModFix/>
            </a:blip>
            <a:srcRect/>
            <a:stretch/>
          </p:blipFill>
          <p:spPr>
            <a:xfrm rot="-1287383">
              <a:off x="7495156" y="724214"/>
              <a:ext cx="802589" cy="639897"/>
            </a:xfrm>
            <a:prstGeom prst="rect">
              <a:avLst/>
            </a:prstGeom>
            <a:noFill/>
            <a:ln>
              <a:noFill/>
            </a:ln>
          </p:spPr>
        </p:pic>
      </p:gr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62"/>
        <p:cNvGrpSpPr/>
        <p:nvPr/>
      </p:nvGrpSpPr>
      <p:grpSpPr>
        <a:xfrm>
          <a:off x="0" y="0"/>
          <a:ext cx="0" cy="0"/>
          <a:chOff x="0" y="0"/>
          <a:chExt cx="0" cy="0"/>
        </a:xfrm>
      </p:grpSpPr>
      <p:sp>
        <p:nvSpPr>
          <p:cNvPr id="163" name="Google Shape;163;g3660e946a5b_0_555"/>
          <p:cNvSpPr txBox="1">
            <a:spLocks noGrp="1"/>
          </p:cNvSpPr>
          <p:nvPr>
            <p:ph type="title"/>
          </p:nvPr>
        </p:nvSpPr>
        <p:spPr>
          <a:xfrm>
            <a:off x="681037" y="456073"/>
            <a:ext cx="8544000" cy="9114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00A000"/>
              </a:buClr>
              <a:buSzPts val="2600"/>
              <a:buFont typeface="Arial"/>
              <a:buNone/>
            </a:pPr>
            <a:r>
              <a:rPr lang="en-GB" sz="2600">
                <a:solidFill>
                  <a:srgbClr val="00A000"/>
                </a:solidFill>
              </a:rPr>
              <a:t>Cómo funciona el medidor de luz energética</a:t>
            </a:r>
            <a:endParaRPr/>
          </a:p>
        </p:txBody>
      </p:sp>
      <p:sp>
        <p:nvSpPr>
          <p:cNvPr id="164" name="Google Shape;164;g3660e946a5b_0_555"/>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Clr>
                <a:srgbClr val="000000"/>
              </a:buClr>
              <a:buSzPts val="900"/>
              <a:buFont typeface="Arial"/>
              <a:buNone/>
            </a:pPr>
            <a:r>
              <a:rPr lang="en-GB"/>
              <a:t>Página </a:t>
            </a:r>
            <a:fld id="{00000000-1234-1234-1234-123412341234}" type="slidenum">
              <a:rPr lang="en-GB"/>
              <a:t>4</a:t>
            </a:fld>
            <a:endParaRPr/>
          </a:p>
        </p:txBody>
      </p:sp>
      <p:sp>
        <p:nvSpPr>
          <p:cNvPr id="165" name="Google Shape;165;g3660e946a5b_0_555"/>
          <p:cNvSpPr txBox="1">
            <a:spLocks noGrp="1"/>
          </p:cNvSpPr>
          <p:nvPr>
            <p:ph type="body" idx="1"/>
          </p:nvPr>
        </p:nvSpPr>
        <p:spPr>
          <a:xfrm>
            <a:off x="681025" y="1548375"/>
            <a:ext cx="7831800" cy="3590400"/>
          </a:xfrm>
          <a:prstGeom prst="rect">
            <a:avLst/>
          </a:prstGeom>
          <a:noFill/>
          <a:ln>
            <a:noFill/>
          </a:ln>
        </p:spPr>
        <p:txBody>
          <a:bodyPr spcFirstLastPara="1" wrap="square" lIns="91425" tIns="45700" rIns="91425" bIns="45700" anchor="t" anchorCtr="0">
            <a:noAutofit/>
          </a:bodyPr>
          <a:lstStyle/>
          <a:p>
            <a:pPr marL="457200" lvl="0" indent="-333375" algn="l" rtl="0">
              <a:lnSpc>
                <a:spcPct val="100000"/>
              </a:lnSpc>
              <a:spcBef>
                <a:spcPts val="1300"/>
              </a:spcBef>
              <a:spcAft>
                <a:spcPts val="0"/>
              </a:spcAft>
              <a:buClr>
                <a:srgbClr val="00A000"/>
              </a:buClr>
              <a:buSzPts val="1650"/>
              <a:buChar char="•"/>
            </a:pPr>
            <a:r>
              <a:rPr lang="en-GB" sz="1650"/>
              <a:t>El medidor de luz energética utiliza una variable denominada «lectura» para almacenar el nivel de luz medido. Utiliza el sensor de luz del micro:bit para almacenar el nivel de luz en esta variable cuando se inicia el programa.</a:t>
            </a:r>
            <a:endParaRPr sz="1650"/>
          </a:p>
          <a:p>
            <a:pPr marL="457200" lvl="0" indent="-333375" algn="l" rtl="0">
              <a:lnSpc>
                <a:spcPct val="100000"/>
              </a:lnSpc>
              <a:spcBef>
                <a:spcPts val="1300"/>
              </a:spcBef>
              <a:spcAft>
                <a:spcPts val="0"/>
              </a:spcAft>
              <a:buClr>
                <a:srgbClr val="00A000"/>
              </a:buClr>
              <a:buSzPts val="1650"/>
              <a:buChar char="•"/>
            </a:pPr>
            <a:r>
              <a:rPr lang="en-GB" sz="1650"/>
              <a:t>Los alumnos presionan el botón A cada vez que desean medir un nivel de luz.</a:t>
            </a:r>
            <a:endParaRPr sz="1650"/>
          </a:p>
          <a:p>
            <a:pPr marL="457200" lvl="0" indent="-333375" algn="l" rtl="0">
              <a:lnSpc>
                <a:spcPct val="100000"/>
              </a:lnSpc>
              <a:spcBef>
                <a:spcPts val="1300"/>
              </a:spcBef>
              <a:spcAft>
                <a:spcPts val="0"/>
              </a:spcAft>
              <a:buClr>
                <a:srgbClr val="00A000"/>
              </a:buClr>
              <a:buSzPts val="1650"/>
              <a:buChar char="•"/>
            </a:pPr>
            <a:r>
              <a:rPr lang="en-GB" sz="1650"/>
              <a:t>Los alumnos presionan el botón B cada vez que desean ver el nivel de luz más reciente medido.</a:t>
            </a:r>
            <a:endParaRPr sz="1650"/>
          </a:p>
          <a:p>
            <a:pPr marL="457200" lvl="0" indent="-333375" algn="l" rtl="0">
              <a:lnSpc>
                <a:spcPct val="100000"/>
              </a:lnSpc>
              <a:spcBef>
                <a:spcPts val="1300"/>
              </a:spcBef>
              <a:spcAft>
                <a:spcPts val="0"/>
              </a:spcAft>
              <a:buClr>
                <a:srgbClr val="00A000"/>
              </a:buClr>
              <a:buSzPts val="1650"/>
              <a:buChar char="•"/>
            </a:pPr>
            <a:r>
              <a:rPr lang="en-GB" sz="1650"/>
              <a:t>Utilizar una variable para almacenar el nivel de luz, en lugar de simplemente mostrarlo, resulta útil porque los alumnos pueden tomar una lectura de la luz en un lugar donde la pantalla pueda ser difícil de ver y luego esperar a ver la medición de la luz en un lugar más conveniente.</a:t>
            </a:r>
            <a:endParaRPr sz="1650"/>
          </a:p>
        </p:txBody>
      </p:sp>
      <p:sp>
        <p:nvSpPr>
          <p:cNvPr id="166" name="Google Shape;166;g3660e946a5b_0_555"/>
          <p:cNvSpPr/>
          <p:nvPr/>
        </p:nvSpPr>
        <p:spPr>
          <a:xfrm>
            <a:off x="584750" y="5302750"/>
            <a:ext cx="8425500" cy="1053600"/>
          </a:xfrm>
          <a:prstGeom prst="roundRect">
            <a:avLst>
              <a:gd name="adj" fmla="val 16667"/>
            </a:avLst>
          </a:prstGeom>
          <a:solidFill>
            <a:schemeClr val="lt1"/>
          </a:solidFill>
          <a:ln w="19050" cap="flat" cmpd="sng">
            <a:solidFill>
              <a:srgbClr val="00A000"/>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600"/>
              <a:buFont typeface="Arial"/>
              <a:buNone/>
            </a:pPr>
            <a:r>
              <a:rPr lang="en-GB" sz="1650" b="1" i="0" u="none" strike="noStrike" cap="none">
                <a:solidFill>
                  <a:srgbClr val="00A000"/>
                </a:solidFill>
                <a:latin typeface="Helvetica Neue"/>
                <a:ea typeface="Helvetica Neue"/>
                <a:cs typeface="Helvetica Neue"/>
                <a:sym typeface="Helvetica Neue"/>
              </a:rPr>
              <a:t>Consejo profesional:</a:t>
            </a:r>
            <a:r>
              <a:rPr lang="en-GB" sz="1650" b="0" i="0" u="none" strike="noStrike" cap="none">
                <a:solidFill>
                  <a:srgbClr val="000000"/>
                </a:solidFill>
                <a:latin typeface="Helvetica Neue"/>
                <a:ea typeface="Helvetica Neue"/>
                <a:cs typeface="Helvetica Neue"/>
                <a:sym typeface="Helvetica Neue"/>
              </a:rPr>
              <a:t> considera la posibilidad de recopilar datos sobre los niveles de luz en diferentes lugares, tanto dentro como fuera del edificio escolar y a lo largo del día, para observar cómo la ubicación y la hora del día afectan a los datos recopilados.</a:t>
            </a:r>
            <a:endParaRPr sz="1650"/>
          </a:p>
        </p:txBody>
      </p:sp>
      <p:grpSp>
        <p:nvGrpSpPr>
          <p:cNvPr id="167" name="Google Shape;167;g3660e946a5b_0_555"/>
          <p:cNvGrpSpPr/>
          <p:nvPr/>
        </p:nvGrpSpPr>
        <p:grpSpPr>
          <a:xfrm rot="4879436">
            <a:off x="8747793" y="979118"/>
            <a:ext cx="650770" cy="659720"/>
            <a:chOff x="7572716" y="3272053"/>
            <a:chExt cx="489368" cy="496098"/>
          </a:xfrm>
        </p:grpSpPr>
        <p:sp>
          <p:nvSpPr>
            <p:cNvPr id="168" name="Google Shape;168;g3660e946a5b_0_555" descr="decorativo"/>
            <p:cNvSpPr/>
            <p:nvPr/>
          </p:nvSpPr>
          <p:spPr>
            <a:xfrm>
              <a:off x="7572716" y="3522735"/>
              <a:ext cx="167067" cy="91963"/>
            </a:xfrm>
            <a:custGeom>
              <a:avLst/>
              <a:gdLst/>
              <a:ahLst/>
              <a:cxnLst/>
              <a:rect l="l" t="t" r="r" b="b"/>
              <a:pathLst>
                <a:path w="167067" h="91963" extrusionOk="0">
                  <a:moveTo>
                    <a:pt x="21100" y="33814"/>
                  </a:moveTo>
                  <a:lnTo>
                    <a:pt x="128680" y="1277"/>
                  </a:lnTo>
                  <a:cubicBezTo>
                    <a:pt x="144316" y="-3450"/>
                    <a:pt x="161053" y="5344"/>
                    <a:pt x="165788" y="21063"/>
                  </a:cubicBezTo>
                  <a:cubicBezTo>
                    <a:pt x="170523" y="36782"/>
                    <a:pt x="161714" y="53381"/>
                    <a:pt x="145968" y="58107"/>
                  </a:cubicBezTo>
                  <a:lnTo>
                    <a:pt x="38387" y="90645"/>
                  </a:lnTo>
                  <a:cubicBezTo>
                    <a:pt x="35524" y="91524"/>
                    <a:pt x="32661" y="91964"/>
                    <a:pt x="29798" y="91964"/>
                  </a:cubicBezTo>
                  <a:cubicBezTo>
                    <a:pt x="17025" y="91964"/>
                    <a:pt x="5243" y="83720"/>
                    <a:pt x="1279" y="70859"/>
                  </a:cubicBezTo>
                  <a:cubicBezTo>
                    <a:pt x="-3456" y="55140"/>
                    <a:pt x="5353" y="38541"/>
                    <a:pt x="21100" y="33814"/>
                  </a:cubicBezTo>
                  <a:close/>
                </a:path>
              </a:pathLst>
            </a:custGeom>
            <a:solidFill>
              <a:srgbClr val="00A000"/>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288"/>
                <a:buFont typeface="Arial"/>
                <a:buNone/>
              </a:pPr>
              <a:endParaRPr sz="2288" b="0" i="0" u="none" strike="noStrike" cap="none">
                <a:solidFill>
                  <a:srgbClr val="000000"/>
                </a:solidFill>
                <a:latin typeface="Calibri"/>
                <a:ea typeface="Calibri"/>
                <a:cs typeface="Calibri"/>
                <a:sym typeface="Calibri"/>
              </a:endParaRPr>
            </a:p>
          </p:txBody>
        </p:sp>
        <p:sp>
          <p:nvSpPr>
            <p:cNvPr id="169" name="Google Shape;169;g3660e946a5b_0_555" descr="decorativo"/>
            <p:cNvSpPr/>
            <p:nvPr/>
          </p:nvSpPr>
          <p:spPr>
            <a:xfrm>
              <a:off x="7869358" y="3566964"/>
              <a:ext cx="141636" cy="136113"/>
            </a:xfrm>
            <a:custGeom>
              <a:avLst/>
              <a:gdLst/>
              <a:ahLst/>
              <a:cxnLst/>
              <a:rect l="l" t="t" r="r" b="b"/>
              <a:pathLst>
                <a:path w="141636" h="136113" extrusionOk="0">
                  <a:moveTo>
                    <a:pt x="133528" y="126660"/>
                  </a:moveTo>
                  <a:cubicBezTo>
                    <a:pt x="127692" y="132925"/>
                    <a:pt x="119764" y="136113"/>
                    <a:pt x="111836" y="136113"/>
                  </a:cubicBezTo>
                  <a:cubicBezTo>
                    <a:pt x="104568" y="136113"/>
                    <a:pt x="97190" y="133475"/>
                    <a:pt x="91465" y="128089"/>
                  </a:cubicBezTo>
                  <a:lnTo>
                    <a:pt x="9430" y="51362"/>
                  </a:lnTo>
                  <a:cubicBezTo>
                    <a:pt x="-2572" y="40150"/>
                    <a:pt x="-3233" y="21353"/>
                    <a:pt x="8109" y="9371"/>
                  </a:cubicBezTo>
                  <a:cubicBezTo>
                    <a:pt x="19341" y="-2610"/>
                    <a:pt x="38170" y="-3160"/>
                    <a:pt x="50172" y="8052"/>
                  </a:cubicBezTo>
                  <a:lnTo>
                    <a:pt x="132206" y="84779"/>
                  </a:lnTo>
                  <a:cubicBezTo>
                    <a:pt x="144209" y="95991"/>
                    <a:pt x="144869" y="114788"/>
                    <a:pt x="133528" y="126770"/>
                  </a:cubicBezTo>
                  <a:close/>
                </a:path>
              </a:pathLst>
            </a:custGeom>
            <a:solidFill>
              <a:srgbClr val="00A000"/>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288"/>
                <a:buFont typeface="Arial"/>
                <a:buNone/>
              </a:pPr>
              <a:endParaRPr sz="2288" b="0" i="0" u="none" strike="noStrike" cap="none">
                <a:solidFill>
                  <a:srgbClr val="000000"/>
                </a:solidFill>
                <a:latin typeface="Calibri"/>
                <a:ea typeface="Calibri"/>
                <a:cs typeface="Calibri"/>
                <a:sym typeface="Calibri"/>
              </a:endParaRPr>
            </a:p>
          </p:txBody>
        </p:sp>
        <p:sp>
          <p:nvSpPr>
            <p:cNvPr id="170" name="Google Shape;170;g3660e946a5b_0_555" descr="decorativo"/>
            <p:cNvSpPr/>
            <p:nvPr/>
          </p:nvSpPr>
          <p:spPr>
            <a:xfrm>
              <a:off x="7895017" y="3425342"/>
              <a:ext cx="167067" cy="91963"/>
            </a:xfrm>
            <a:custGeom>
              <a:avLst/>
              <a:gdLst/>
              <a:ahLst/>
              <a:cxnLst/>
              <a:rect l="l" t="t" r="r" b="b"/>
              <a:pathLst>
                <a:path w="167067" h="91963" extrusionOk="0">
                  <a:moveTo>
                    <a:pt x="21100" y="33814"/>
                  </a:moveTo>
                  <a:lnTo>
                    <a:pt x="128680" y="1277"/>
                  </a:lnTo>
                  <a:cubicBezTo>
                    <a:pt x="144316" y="-3450"/>
                    <a:pt x="161053" y="5344"/>
                    <a:pt x="165788" y="21063"/>
                  </a:cubicBezTo>
                  <a:cubicBezTo>
                    <a:pt x="170523" y="36782"/>
                    <a:pt x="161714" y="53381"/>
                    <a:pt x="145968" y="58107"/>
                  </a:cubicBezTo>
                  <a:lnTo>
                    <a:pt x="38387" y="90645"/>
                  </a:lnTo>
                  <a:cubicBezTo>
                    <a:pt x="35524" y="91524"/>
                    <a:pt x="32661" y="91964"/>
                    <a:pt x="29798" y="91964"/>
                  </a:cubicBezTo>
                  <a:cubicBezTo>
                    <a:pt x="17025" y="91964"/>
                    <a:pt x="5243" y="83720"/>
                    <a:pt x="1279" y="70859"/>
                  </a:cubicBezTo>
                  <a:cubicBezTo>
                    <a:pt x="-3456" y="55140"/>
                    <a:pt x="5353" y="38541"/>
                    <a:pt x="21100" y="33814"/>
                  </a:cubicBezTo>
                  <a:close/>
                </a:path>
              </a:pathLst>
            </a:custGeom>
            <a:solidFill>
              <a:srgbClr val="00A000"/>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288"/>
                <a:buFont typeface="Arial"/>
                <a:buNone/>
              </a:pPr>
              <a:endParaRPr sz="2288" b="0" i="0" u="none" strike="noStrike" cap="none">
                <a:solidFill>
                  <a:srgbClr val="000000"/>
                </a:solidFill>
                <a:latin typeface="Calibri"/>
                <a:ea typeface="Calibri"/>
                <a:cs typeface="Calibri"/>
                <a:sym typeface="Calibri"/>
              </a:endParaRPr>
            </a:p>
          </p:txBody>
        </p:sp>
        <p:sp>
          <p:nvSpPr>
            <p:cNvPr id="171" name="Google Shape;171;g3660e946a5b_0_555" descr="decorativo"/>
            <p:cNvSpPr/>
            <p:nvPr/>
          </p:nvSpPr>
          <p:spPr>
            <a:xfrm>
              <a:off x="7813147" y="3272053"/>
              <a:ext cx="85145" cy="168636"/>
            </a:xfrm>
            <a:custGeom>
              <a:avLst/>
              <a:gdLst/>
              <a:ahLst/>
              <a:cxnLst/>
              <a:rect l="l" t="t" r="r" b="b"/>
              <a:pathLst>
                <a:path w="85145" h="168636" extrusionOk="0">
                  <a:moveTo>
                    <a:pt x="785" y="132142"/>
                  </a:moveTo>
                  <a:lnTo>
                    <a:pt x="26331" y="22988"/>
                  </a:lnTo>
                  <a:cubicBezTo>
                    <a:pt x="30075" y="7049"/>
                    <a:pt x="46151" y="-2954"/>
                    <a:pt x="62118" y="783"/>
                  </a:cubicBezTo>
                  <a:cubicBezTo>
                    <a:pt x="78084" y="4521"/>
                    <a:pt x="88104" y="20460"/>
                    <a:pt x="84360" y="36508"/>
                  </a:cubicBezTo>
                  <a:lnTo>
                    <a:pt x="58814" y="145662"/>
                  </a:lnTo>
                  <a:cubicBezTo>
                    <a:pt x="55621" y="159403"/>
                    <a:pt x="43398" y="168636"/>
                    <a:pt x="29854" y="168636"/>
                  </a:cubicBezTo>
                  <a:cubicBezTo>
                    <a:pt x="27652" y="168636"/>
                    <a:pt x="25340" y="168417"/>
                    <a:pt x="23028" y="167867"/>
                  </a:cubicBezTo>
                  <a:cubicBezTo>
                    <a:pt x="7061" y="164130"/>
                    <a:pt x="-2959" y="148191"/>
                    <a:pt x="785" y="132142"/>
                  </a:cubicBezTo>
                  <a:close/>
                </a:path>
              </a:pathLst>
            </a:custGeom>
            <a:solidFill>
              <a:srgbClr val="00A000"/>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288"/>
                <a:buFont typeface="Arial"/>
                <a:buNone/>
              </a:pPr>
              <a:endParaRPr sz="2288" b="0" i="0" u="none" strike="noStrike" cap="none">
                <a:solidFill>
                  <a:srgbClr val="000000"/>
                </a:solidFill>
                <a:latin typeface="Calibri"/>
                <a:ea typeface="Calibri"/>
                <a:cs typeface="Calibri"/>
                <a:sym typeface="Calibri"/>
              </a:endParaRPr>
            </a:p>
          </p:txBody>
        </p:sp>
        <p:sp>
          <p:nvSpPr>
            <p:cNvPr id="172" name="Google Shape;172;g3660e946a5b_0_555" descr="decorativo"/>
            <p:cNvSpPr/>
            <p:nvPr/>
          </p:nvSpPr>
          <p:spPr>
            <a:xfrm>
              <a:off x="7736508" y="3599549"/>
              <a:ext cx="85145" cy="168602"/>
            </a:xfrm>
            <a:custGeom>
              <a:avLst/>
              <a:gdLst/>
              <a:ahLst/>
              <a:cxnLst/>
              <a:rect l="l" t="t" r="r" b="b"/>
              <a:pathLst>
                <a:path w="85145" h="168602" extrusionOk="0">
                  <a:moveTo>
                    <a:pt x="62118" y="749"/>
                  </a:moveTo>
                  <a:cubicBezTo>
                    <a:pt x="78084" y="4486"/>
                    <a:pt x="88104" y="20425"/>
                    <a:pt x="84360" y="36474"/>
                  </a:cubicBezTo>
                  <a:lnTo>
                    <a:pt x="58814" y="145628"/>
                  </a:lnTo>
                  <a:cubicBezTo>
                    <a:pt x="55621" y="159369"/>
                    <a:pt x="43398" y="168602"/>
                    <a:pt x="29854" y="168602"/>
                  </a:cubicBezTo>
                  <a:cubicBezTo>
                    <a:pt x="27652" y="168602"/>
                    <a:pt x="25340" y="168382"/>
                    <a:pt x="23028" y="167833"/>
                  </a:cubicBezTo>
                  <a:cubicBezTo>
                    <a:pt x="7061" y="164095"/>
                    <a:pt x="-2959" y="148156"/>
                    <a:pt x="785" y="132108"/>
                  </a:cubicBezTo>
                  <a:lnTo>
                    <a:pt x="26331" y="22954"/>
                  </a:lnTo>
                  <a:cubicBezTo>
                    <a:pt x="30075" y="7015"/>
                    <a:pt x="46041" y="-2878"/>
                    <a:pt x="62118" y="749"/>
                  </a:cubicBezTo>
                  <a:close/>
                </a:path>
              </a:pathLst>
            </a:custGeom>
            <a:solidFill>
              <a:srgbClr val="00A000"/>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288"/>
                <a:buFont typeface="Arial"/>
                <a:buNone/>
              </a:pPr>
              <a:endParaRPr sz="2288" b="0" i="0" u="none" strike="noStrike" cap="none">
                <a:solidFill>
                  <a:srgbClr val="000000"/>
                </a:solidFill>
                <a:latin typeface="Calibri"/>
                <a:ea typeface="Calibri"/>
                <a:cs typeface="Calibri"/>
                <a:sym typeface="Calibri"/>
              </a:endParaRPr>
            </a:p>
          </p:txBody>
        </p:sp>
        <p:sp>
          <p:nvSpPr>
            <p:cNvPr id="173" name="Google Shape;173;g3660e946a5b_0_555" descr="decorativo"/>
            <p:cNvSpPr/>
            <p:nvPr/>
          </p:nvSpPr>
          <p:spPr>
            <a:xfrm>
              <a:off x="7623695" y="3337114"/>
              <a:ext cx="141636" cy="136113"/>
            </a:xfrm>
            <a:custGeom>
              <a:avLst/>
              <a:gdLst/>
              <a:ahLst/>
              <a:cxnLst/>
              <a:rect l="l" t="t" r="r" b="b"/>
              <a:pathLst>
                <a:path w="141636" h="136113" extrusionOk="0">
                  <a:moveTo>
                    <a:pt x="132206" y="84669"/>
                  </a:moveTo>
                  <a:cubicBezTo>
                    <a:pt x="144209" y="95881"/>
                    <a:pt x="144869" y="114678"/>
                    <a:pt x="133528" y="126660"/>
                  </a:cubicBezTo>
                  <a:cubicBezTo>
                    <a:pt x="127692" y="132925"/>
                    <a:pt x="119764" y="136113"/>
                    <a:pt x="111836" y="136113"/>
                  </a:cubicBezTo>
                  <a:cubicBezTo>
                    <a:pt x="104568" y="136113"/>
                    <a:pt x="97191" y="133475"/>
                    <a:pt x="91465" y="128089"/>
                  </a:cubicBezTo>
                  <a:lnTo>
                    <a:pt x="9430" y="51362"/>
                  </a:lnTo>
                  <a:cubicBezTo>
                    <a:pt x="-2572" y="40150"/>
                    <a:pt x="-3233" y="21353"/>
                    <a:pt x="8109" y="9371"/>
                  </a:cubicBezTo>
                  <a:cubicBezTo>
                    <a:pt x="19341" y="-2610"/>
                    <a:pt x="38170" y="-3160"/>
                    <a:pt x="50172" y="8052"/>
                  </a:cubicBezTo>
                  <a:lnTo>
                    <a:pt x="132206" y="84779"/>
                  </a:lnTo>
                  <a:close/>
                </a:path>
              </a:pathLst>
            </a:custGeom>
            <a:solidFill>
              <a:srgbClr val="00A000"/>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288"/>
                <a:buFont typeface="Arial"/>
                <a:buNone/>
              </a:pPr>
              <a:endParaRPr sz="2288" b="0" i="0" u="none" strike="noStrike" cap="none">
                <a:solidFill>
                  <a:srgbClr val="000000"/>
                </a:solidFill>
                <a:latin typeface="Calibri"/>
                <a:ea typeface="Calibri"/>
                <a:cs typeface="Calibri"/>
                <a:sym typeface="Calibri"/>
              </a:endParaRPr>
            </a:p>
          </p:txBody>
        </p:sp>
      </p:grpSp>
      <p:pic>
        <p:nvPicPr>
          <p:cNvPr id="174" name="Google Shape;174;g3660e946a5b_0_555" descr="decorativo"/>
          <p:cNvPicPr preferRelativeResize="0"/>
          <p:nvPr/>
        </p:nvPicPr>
        <p:blipFill rotWithShape="1">
          <a:blip r:embed="rId3">
            <a:alphaModFix/>
          </a:blip>
          <a:srcRect/>
          <a:stretch/>
        </p:blipFill>
        <p:spPr>
          <a:xfrm rot="836505">
            <a:off x="8352115" y="923733"/>
            <a:ext cx="192617" cy="192617"/>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78"/>
        <p:cNvGrpSpPr/>
        <p:nvPr/>
      </p:nvGrpSpPr>
      <p:grpSpPr>
        <a:xfrm>
          <a:off x="0" y="0"/>
          <a:ext cx="0" cy="0"/>
          <a:chOff x="0" y="0"/>
          <a:chExt cx="0" cy="0"/>
        </a:xfrm>
      </p:grpSpPr>
      <p:sp>
        <p:nvSpPr>
          <p:cNvPr id="179" name="Google Shape;179;g35fe6bcad37_0_9"/>
          <p:cNvSpPr txBox="1">
            <a:spLocks noGrp="1"/>
          </p:cNvSpPr>
          <p:nvPr>
            <p:ph type="title"/>
          </p:nvPr>
        </p:nvSpPr>
        <p:spPr>
          <a:xfrm>
            <a:off x="681012" y="379873"/>
            <a:ext cx="85440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600">
                <a:solidFill>
                  <a:srgbClr val="00A000"/>
                </a:solidFill>
              </a:rPr>
              <a:t>Elige tu nivel</a:t>
            </a:r>
            <a:endParaRPr/>
          </a:p>
        </p:txBody>
      </p:sp>
      <p:sp>
        <p:nvSpPr>
          <p:cNvPr id="180" name="Google Shape;180;g35fe6bcad37_0_9"/>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900"/>
              <a:buNone/>
            </a:pPr>
            <a:r>
              <a:rPr lang="en-GB"/>
              <a:t>Página </a:t>
            </a:r>
            <a:fld id="{00000000-1234-1234-1234-123412341234}" type="slidenum">
              <a:rPr lang="en-GB"/>
              <a:t>5</a:t>
            </a:fld>
            <a:endParaRPr/>
          </a:p>
        </p:txBody>
      </p:sp>
      <p:pic>
        <p:nvPicPr>
          <p:cNvPr id="181" name="Google Shape;181;g35fe6bcad37_0_9" descr="decorativo"/>
          <p:cNvPicPr preferRelativeResize="0"/>
          <p:nvPr/>
        </p:nvPicPr>
        <p:blipFill rotWithShape="1">
          <a:blip r:embed="rId3">
            <a:alphaModFix/>
          </a:blip>
          <a:srcRect/>
          <a:stretch/>
        </p:blipFill>
        <p:spPr>
          <a:xfrm>
            <a:off x="8470252" y="332938"/>
            <a:ext cx="955218" cy="736882"/>
          </a:xfrm>
          <a:prstGeom prst="rect">
            <a:avLst/>
          </a:prstGeom>
          <a:noFill/>
          <a:ln>
            <a:noFill/>
          </a:ln>
        </p:spPr>
      </p:pic>
      <p:graphicFrame>
        <p:nvGraphicFramePr>
          <p:cNvPr id="182" name="Google Shape;182;g35fe6bcad37_0_9"/>
          <p:cNvGraphicFramePr/>
          <p:nvPr/>
        </p:nvGraphicFramePr>
        <p:xfrm>
          <a:off x="775175" y="1124363"/>
          <a:ext cx="3000000" cy="3000000"/>
        </p:xfrm>
        <a:graphic>
          <a:graphicData uri="http://schemas.openxmlformats.org/drawingml/2006/table">
            <a:tbl>
              <a:tblPr>
                <a:noFill/>
                <a:tableStyleId>{16399456-C6D9-4A47-83BC-2B9A11008F61}</a:tableStyleId>
              </a:tblPr>
              <a:tblGrid>
                <a:gridCol w="1159525">
                  <a:extLst>
                    <a:ext uri="{9D8B030D-6E8A-4147-A177-3AD203B41FA5}">
                      <a16:colId xmlns:a16="http://schemas.microsoft.com/office/drawing/2014/main" val="20000"/>
                    </a:ext>
                  </a:extLst>
                </a:gridCol>
                <a:gridCol w="7490775">
                  <a:extLst>
                    <a:ext uri="{9D8B030D-6E8A-4147-A177-3AD203B41FA5}">
                      <a16:colId xmlns:a16="http://schemas.microsoft.com/office/drawing/2014/main" val="20001"/>
                    </a:ext>
                  </a:extLst>
                </a:gridCol>
              </a:tblGrid>
              <a:tr h="657550">
                <a:tc rowSpan="2">
                  <a:txBody>
                    <a:bodyPr/>
                    <a:lstStyle/>
                    <a:p>
                      <a:pPr marL="0" marR="0" lvl="0" indent="0" algn="l" rtl="0">
                        <a:lnSpc>
                          <a:spcPct val="90000"/>
                        </a:lnSpc>
                        <a:spcBef>
                          <a:spcPts val="0"/>
                        </a:spcBef>
                        <a:spcAft>
                          <a:spcPts val="0"/>
                        </a:spcAft>
                        <a:buClr>
                          <a:srgbClr val="000000"/>
                        </a:buClr>
                        <a:buSzPts val="1875"/>
                        <a:buFont typeface="Arial"/>
                        <a:buNone/>
                      </a:pPr>
                      <a:r>
                        <a:rPr lang="en-GB" sz="1600" b="1" u="sng" strike="noStrike" cap="none">
                          <a:solidFill>
                            <a:srgbClr val="2993D6"/>
                          </a:solidFill>
                          <a:latin typeface="Helvetica Neue"/>
                          <a:ea typeface="Helvetica Neue"/>
                          <a:cs typeface="Helvetica Neue"/>
                          <a:sym typeface="Helvetica Neue"/>
                        </a:rPr>
                        <a:t>Ligero</a:t>
                      </a:r>
                      <a:r>
                        <a:rPr lang="en-GB" sz="1600" u="sng" strike="noStrike" cap="none">
                          <a:solidFill>
                            <a:srgbClr val="2993D6"/>
                          </a:solidFill>
                          <a:latin typeface="Helvetica Neue"/>
                          <a:ea typeface="Helvetica Neue"/>
                          <a:cs typeface="Helvetica Neue"/>
                          <a:sym typeface="Helvetica Neue"/>
                        </a:rPr>
                        <a:t> </a:t>
                      </a:r>
                      <a:endParaRPr u="sng">
                        <a:solidFill>
                          <a:srgbClr val="2993D6"/>
                        </a:solidFill>
                      </a:endParaRPr>
                    </a:p>
                    <a:p>
                      <a:pPr marL="0" marR="0" lvl="0" indent="0" algn="l" rtl="0">
                        <a:lnSpc>
                          <a:spcPct val="90000"/>
                        </a:lnSpc>
                        <a:spcBef>
                          <a:spcPts val="812"/>
                        </a:spcBef>
                        <a:spcAft>
                          <a:spcPts val="0"/>
                        </a:spcAft>
                        <a:buClr>
                          <a:srgbClr val="000000"/>
                        </a:buClr>
                        <a:buSzPts val="1875"/>
                        <a:buFont typeface="Arial"/>
                        <a:buNone/>
                      </a:pPr>
                      <a:r>
                        <a:rPr lang="en-GB" sz="1600" u="none" strike="noStrike" cap="none">
                          <a:solidFill>
                            <a:schemeClr val="dk1"/>
                          </a:solidFill>
                          <a:latin typeface="Helvetica Neue"/>
                          <a:ea typeface="Helvetica Neue"/>
                          <a:cs typeface="Helvetica Neue"/>
                          <a:sym typeface="Helvetica Neue"/>
                        </a:rPr>
                        <a:t>🌶️</a:t>
                      </a:r>
                      <a:endParaRPr/>
                    </a:p>
                    <a:p>
                      <a:pPr marL="0" marR="0" lvl="0" indent="0" algn="l" rtl="0">
                        <a:lnSpc>
                          <a:spcPct val="90000"/>
                        </a:lnSpc>
                        <a:spcBef>
                          <a:spcPts val="812"/>
                        </a:spcBef>
                        <a:spcAft>
                          <a:spcPts val="0"/>
                        </a:spcAft>
                        <a:buClr>
                          <a:srgbClr val="000000"/>
                        </a:buClr>
                        <a:buSzPts val="1300"/>
                        <a:buFont typeface="Arial"/>
                        <a:buNone/>
                      </a:pPr>
                      <a:endParaRPr sz="1100" u="none" strike="noStrike" cap="none">
                        <a:solidFill>
                          <a:schemeClr val="dk1"/>
                        </a:solidFill>
                        <a:latin typeface="Helvetica Neue"/>
                        <a:ea typeface="Helvetica Neue"/>
                        <a:cs typeface="Helvetica Neue"/>
                        <a:sym typeface="Helvetica Neue"/>
                      </a:endParaRPr>
                    </a:p>
                    <a:p>
                      <a:pPr marL="0" marR="0" lvl="0" indent="0" algn="l" rtl="0">
                        <a:lnSpc>
                          <a:spcPct val="90000"/>
                        </a:lnSpc>
                        <a:spcBef>
                          <a:spcPts val="812"/>
                        </a:spcBef>
                        <a:spcAft>
                          <a:spcPts val="0"/>
                        </a:spcAft>
                        <a:buClr>
                          <a:srgbClr val="000000"/>
                        </a:buClr>
                        <a:buSzPts val="1300"/>
                        <a:buFont typeface="Arial"/>
                        <a:buNone/>
                      </a:pPr>
                      <a:endParaRPr sz="1100" u="none" strike="noStrike" cap="none">
                        <a:solidFill>
                          <a:schemeClr val="dk1"/>
                        </a:solidFill>
                        <a:latin typeface="Helvetica Neue"/>
                        <a:ea typeface="Helvetica Neue"/>
                        <a:cs typeface="Helvetica Neue"/>
                        <a:sym typeface="Helvetica Neue"/>
                      </a:endParaRPr>
                    </a:p>
                    <a:p>
                      <a:pPr marL="0" marR="0" lvl="0" indent="0" algn="l" rtl="0">
                        <a:lnSpc>
                          <a:spcPct val="90000"/>
                        </a:lnSpc>
                        <a:spcBef>
                          <a:spcPts val="812"/>
                        </a:spcBef>
                        <a:spcAft>
                          <a:spcPts val="0"/>
                        </a:spcAft>
                        <a:buClr>
                          <a:srgbClr val="000000"/>
                        </a:buClr>
                        <a:buSzPts val="1400"/>
                        <a:buFont typeface="Arial"/>
                        <a:buNone/>
                      </a:pPr>
                      <a:r>
                        <a:rPr lang="en-GB" sz="1100" u="none" strike="noStrike" cap="none">
                          <a:solidFill>
                            <a:schemeClr val="dk1"/>
                          </a:solidFill>
                          <a:latin typeface="Helvetica Neue"/>
                          <a:ea typeface="Helvetica Neue"/>
                          <a:cs typeface="Helvetica Neue"/>
                          <a:sym typeface="Helvetica Neue"/>
                        </a:rPr>
                        <a:t>30 min.</a:t>
                      </a:r>
                      <a:endParaRPr/>
                    </a:p>
                  </a:txBody>
                  <a:tcPr marL="91425" marR="91425" marT="91425" marB="90000">
                    <a:lnR w="12700" cap="flat" cmpd="sng">
                      <a:solidFill>
                        <a:srgbClr val="B7B7B7"/>
                      </a:solidFill>
                      <a:prstDash val="solid"/>
                      <a:round/>
                      <a:headEnd type="none" w="sm" len="sm"/>
                      <a:tailEnd type="none" w="sm" len="sm"/>
                    </a:lnR>
                  </a:tcPr>
                </a:tc>
                <a:tc>
                  <a:txBody>
                    <a:bodyPr/>
                    <a:lstStyle/>
                    <a:p>
                      <a:pPr marL="0" marR="0" lvl="0" indent="0" algn="l" rtl="0">
                        <a:lnSpc>
                          <a:spcPct val="100000"/>
                        </a:lnSpc>
                        <a:spcBef>
                          <a:spcPts val="0"/>
                        </a:spcBef>
                        <a:spcAft>
                          <a:spcPts val="0"/>
                        </a:spcAft>
                        <a:buClr>
                          <a:srgbClr val="000000"/>
                        </a:buClr>
                        <a:buSzPts val="1200"/>
                        <a:buFont typeface="Arial"/>
                        <a:buNone/>
                      </a:pPr>
                      <a:r>
                        <a:rPr lang="en-GB" b="1" u="none" strike="noStrike" cap="none">
                          <a:latin typeface="Helvetica Neue"/>
                          <a:ea typeface="Helvetica Neue"/>
                          <a:cs typeface="Helvetica Neue"/>
                          <a:sym typeface="Helvetica Neue"/>
                        </a:rPr>
                        <a:t>Resultado del aprendizaje: </a:t>
                      </a:r>
                      <a:r>
                        <a:rPr lang="en-GB" u="none" strike="noStrike" cap="none">
                          <a:latin typeface="Helvetica Neue"/>
                          <a:ea typeface="Helvetica Neue"/>
                          <a:cs typeface="Helvetica Neue"/>
                          <a:sym typeface="Helvetica Neue"/>
                        </a:rPr>
                        <a:t>puedo recoger datos sobre el nivel de luz en varios lugares de mi entorno de aprendizaje utilizando el medidor de energía luminosa del micro:bit para explorar cómo pueden afectar a la Tierra las distintas fuentes de energía.</a:t>
                      </a:r>
                      <a:endParaRPr/>
                    </a:p>
                  </a:txBody>
                  <a:tcPr marL="63500" marR="63500" marT="63500" marB="63500">
                    <a:lnL w="12700" cap="flat" cmpd="sng">
                      <a:solidFill>
                        <a:srgbClr val="B7B7B7"/>
                      </a:solidFill>
                      <a:prstDash val="solid"/>
                      <a:round/>
                      <a:headEnd type="none" w="sm" len="sm"/>
                      <a:tailEnd type="none" w="sm" len="sm"/>
                    </a:lnL>
                    <a:lnT w="12700" cap="flat" cmpd="sng">
                      <a:solidFill>
                        <a:srgbClr val="B7B7B7"/>
                      </a:solidFill>
                      <a:prstDash val="solid"/>
                      <a:round/>
                      <a:headEnd type="none" w="sm" len="sm"/>
                      <a:tailEnd type="none" w="sm" len="sm"/>
                    </a:lnT>
                    <a:lnB w="12700" cap="flat" cmpd="sng">
                      <a:solidFill>
                        <a:srgbClr val="D9D9D9"/>
                      </a:solidFill>
                      <a:prstDash val="solid"/>
                      <a:round/>
                      <a:headEnd type="none" w="sm" len="sm"/>
                      <a:tailEnd type="none" w="sm" len="sm"/>
                    </a:lnB>
                    <a:solidFill>
                      <a:srgbClr val="F3F3F3"/>
                    </a:solidFill>
                  </a:tcPr>
                </a:tc>
                <a:extLst>
                  <a:ext uri="{0D108BD9-81ED-4DB2-BD59-A6C34878D82A}">
                    <a16:rowId xmlns:a16="http://schemas.microsoft.com/office/drawing/2014/main" val="10000"/>
                  </a:ext>
                </a:extLst>
              </a:tr>
              <a:tr h="919050">
                <a:tc vMerge="1">
                  <a:txBody>
                    <a:bodyPr/>
                    <a:lstStyle/>
                    <a:p>
                      <a:endParaRPr lang="en-US"/>
                    </a:p>
                  </a:txBody>
                  <a:tcPr/>
                </a:tc>
                <a:tc>
                  <a:txBody>
                    <a:bodyPr/>
                    <a:lstStyle/>
                    <a:p>
                      <a:pPr marL="0" marR="0" lvl="0" indent="0" algn="l" rtl="0">
                        <a:lnSpc>
                          <a:spcPct val="100000"/>
                        </a:lnSpc>
                        <a:spcBef>
                          <a:spcPts val="0"/>
                        </a:spcBef>
                        <a:spcAft>
                          <a:spcPts val="0"/>
                        </a:spcAft>
                        <a:buClr>
                          <a:srgbClr val="000000"/>
                        </a:buClr>
                        <a:buSzPts val="1200"/>
                        <a:buFont typeface="Arial"/>
                        <a:buNone/>
                      </a:pPr>
                      <a:r>
                        <a:rPr lang="en-GB" b="1" u="none" strike="noStrike" cap="none">
                          <a:latin typeface="Helvetica Neue"/>
                          <a:ea typeface="Helvetica Neue"/>
                          <a:cs typeface="Helvetica Neue"/>
                          <a:sym typeface="Helvetica Neue"/>
                        </a:rPr>
                        <a:t>Descripción de la actividad: </a:t>
                      </a:r>
                      <a:r>
                        <a:rPr lang="en-GB" u="none" strike="noStrike" cap="none">
                          <a:latin typeface="Helvetica Neue"/>
                          <a:ea typeface="Helvetica Neue"/>
                          <a:cs typeface="Helvetica Neue"/>
                          <a:sym typeface="Helvetica Neue"/>
                        </a:rPr>
                        <a:t>utilizando el código existente, mide los niveles de luz en diferentes lugares. Utiliza los datos para explorar cómo los recursos naturales proporcionan energía y cómo el uso de la energía afecta al medio ambiente.</a:t>
                      </a:r>
                      <a:endParaRPr/>
                    </a:p>
                  </a:txBody>
                  <a:tcPr marL="63500" marR="63500" marT="63500" marB="63500">
                    <a:lnL w="12700" cap="flat" cmpd="sng">
                      <a:solidFill>
                        <a:srgbClr val="D9D9D9"/>
                      </a:solidFill>
                      <a:prstDash val="solid"/>
                      <a:round/>
                      <a:headEnd type="none" w="sm" len="sm"/>
                      <a:tailEnd type="none" w="sm" len="sm"/>
                    </a:lnL>
                    <a:lnT w="12700" cap="flat" cmpd="sng">
                      <a:solidFill>
                        <a:srgbClr val="D9D9D9"/>
                      </a:solidFill>
                      <a:prstDash val="solid"/>
                      <a:round/>
                      <a:headEnd type="none" w="sm" len="sm"/>
                      <a:tailEnd type="none" w="sm" len="sm"/>
                    </a:lnT>
                    <a:lnB w="12700" cap="flat" cmpd="sng">
                      <a:solidFill>
                        <a:srgbClr val="D9D9D9"/>
                      </a:solidFill>
                      <a:prstDash val="solid"/>
                      <a:round/>
                      <a:headEnd type="none" w="sm" len="sm"/>
                      <a:tailEnd type="none" w="sm" len="sm"/>
                    </a:lnB>
                    <a:solidFill>
                      <a:srgbClr val="D9D9D9"/>
                    </a:solidFill>
                  </a:tcPr>
                </a:tc>
                <a:extLst>
                  <a:ext uri="{0D108BD9-81ED-4DB2-BD59-A6C34878D82A}">
                    <a16:rowId xmlns:a16="http://schemas.microsoft.com/office/drawing/2014/main" val="10001"/>
                  </a:ext>
                </a:extLst>
              </a:tr>
              <a:tr h="657550">
                <a:tc rowSpan="2">
                  <a:txBody>
                    <a:bodyPr/>
                    <a:lstStyle/>
                    <a:p>
                      <a:pPr marL="0" marR="0" lvl="0" indent="0" algn="l" rtl="0">
                        <a:lnSpc>
                          <a:spcPct val="90000"/>
                        </a:lnSpc>
                        <a:spcBef>
                          <a:spcPts val="0"/>
                        </a:spcBef>
                        <a:spcAft>
                          <a:spcPts val="0"/>
                        </a:spcAft>
                        <a:buClr>
                          <a:srgbClr val="000000"/>
                        </a:buClr>
                        <a:buSzPts val="1875"/>
                        <a:buFont typeface="Arial"/>
                        <a:buNone/>
                      </a:pPr>
                      <a:r>
                        <a:rPr lang="en-GB" sz="1600" b="1" u="sng" strike="noStrike" cap="none">
                          <a:solidFill>
                            <a:srgbClr val="6C4BC1"/>
                          </a:solidFill>
                          <a:latin typeface="Helvetica Neue"/>
                          <a:ea typeface="Helvetica Neue"/>
                          <a:cs typeface="Helvetica Neue"/>
                          <a:sym typeface="Helvetica Neue"/>
                        </a:rPr>
                        <a:t>Medio</a:t>
                      </a:r>
                      <a:endParaRPr u="sng">
                        <a:solidFill>
                          <a:srgbClr val="6C4BC1"/>
                        </a:solidFill>
                      </a:endParaRPr>
                    </a:p>
                    <a:p>
                      <a:pPr marL="0" marR="0" lvl="0" indent="0" algn="l" rtl="0">
                        <a:lnSpc>
                          <a:spcPct val="90000"/>
                        </a:lnSpc>
                        <a:spcBef>
                          <a:spcPts val="812"/>
                        </a:spcBef>
                        <a:spcAft>
                          <a:spcPts val="0"/>
                        </a:spcAft>
                        <a:buClr>
                          <a:srgbClr val="000000"/>
                        </a:buClr>
                        <a:buSzPts val="1875"/>
                        <a:buFont typeface="Arial"/>
                        <a:buNone/>
                      </a:pPr>
                      <a:r>
                        <a:rPr lang="en-GB" sz="1600" u="none" strike="noStrike" cap="none">
                          <a:solidFill>
                            <a:schemeClr val="dk1"/>
                          </a:solidFill>
                          <a:latin typeface="Helvetica Neue"/>
                          <a:ea typeface="Helvetica Neue"/>
                          <a:cs typeface="Helvetica Neue"/>
                          <a:sym typeface="Helvetica Neue"/>
                        </a:rPr>
                        <a:t>🌶️🌶️</a:t>
                      </a:r>
                      <a:endParaRPr/>
                    </a:p>
                    <a:p>
                      <a:pPr marL="0" marR="0" lvl="0" indent="0" algn="l" rtl="0">
                        <a:lnSpc>
                          <a:spcPct val="90000"/>
                        </a:lnSpc>
                        <a:spcBef>
                          <a:spcPts val="812"/>
                        </a:spcBef>
                        <a:spcAft>
                          <a:spcPts val="0"/>
                        </a:spcAft>
                        <a:buClr>
                          <a:srgbClr val="000000"/>
                        </a:buClr>
                        <a:buSzPts val="1075"/>
                        <a:buFont typeface="Arial"/>
                        <a:buNone/>
                      </a:pPr>
                      <a:endParaRPr sz="1000" u="none" strike="noStrike" cap="none">
                        <a:solidFill>
                          <a:schemeClr val="dk1"/>
                        </a:solidFill>
                        <a:latin typeface="Helvetica Neue"/>
                        <a:ea typeface="Helvetica Neue"/>
                        <a:cs typeface="Helvetica Neue"/>
                        <a:sym typeface="Helvetica Neue"/>
                      </a:endParaRPr>
                    </a:p>
                    <a:p>
                      <a:pPr marL="0" marR="0" lvl="0" indent="0" algn="l" rtl="0">
                        <a:lnSpc>
                          <a:spcPct val="90000"/>
                        </a:lnSpc>
                        <a:spcBef>
                          <a:spcPts val="812"/>
                        </a:spcBef>
                        <a:spcAft>
                          <a:spcPts val="0"/>
                        </a:spcAft>
                        <a:buClr>
                          <a:srgbClr val="000000"/>
                        </a:buClr>
                        <a:buSzPts val="1075"/>
                        <a:buFont typeface="Arial"/>
                        <a:buNone/>
                      </a:pPr>
                      <a:endParaRPr sz="1000" u="none" strike="noStrike" cap="none">
                        <a:solidFill>
                          <a:schemeClr val="dk1"/>
                        </a:solidFill>
                        <a:latin typeface="Helvetica Neue"/>
                        <a:ea typeface="Helvetica Neue"/>
                        <a:cs typeface="Helvetica Neue"/>
                        <a:sym typeface="Helvetica Neue"/>
                      </a:endParaRPr>
                    </a:p>
                    <a:p>
                      <a:pPr marL="0" marR="0" lvl="0" indent="0" algn="l" rtl="0">
                        <a:lnSpc>
                          <a:spcPct val="90000"/>
                        </a:lnSpc>
                        <a:spcBef>
                          <a:spcPts val="812"/>
                        </a:spcBef>
                        <a:spcAft>
                          <a:spcPts val="0"/>
                        </a:spcAft>
                        <a:buClr>
                          <a:srgbClr val="000000"/>
                        </a:buClr>
                        <a:buSzPts val="1400"/>
                        <a:buFont typeface="Arial"/>
                        <a:buNone/>
                      </a:pPr>
                      <a:r>
                        <a:rPr lang="en-GB" sz="1100" u="none" strike="noStrike" cap="none">
                          <a:solidFill>
                            <a:schemeClr val="dk1"/>
                          </a:solidFill>
                          <a:latin typeface="Helvetica Neue"/>
                          <a:ea typeface="Helvetica Neue"/>
                          <a:cs typeface="Helvetica Neue"/>
                          <a:sym typeface="Helvetica Neue"/>
                        </a:rPr>
                        <a:t>45 min.</a:t>
                      </a:r>
                      <a:endParaRPr/>
                    </a:p>
                  </a:txBody>
                  <a:tcPr marL="91425" marR="91425" marT="91425" marB="91425">
                    <a:lnR w="12700" cap="flat" cmpd="sng">
                      <a:solidFill>
                        <a:srgbClr val="B7B7B7"/>
                      </a:solidFill>
                      <a:prstDash val="solid"/>
                      <a:round/>
                      <a:headEnd type="none" w="sm" len="sm"/>
                      <a:tailEnd type="none" w="sm" len="sm"/>
                    </a:lnR>
                  </a:tcPr>
                </a:tc>
                <a:tc>
                  <a:txBody>
                    <a:bodyPr/>
                    <a:lstStyle/>
                    <a:p>
                      <a:pPr marL="0" marR="0" lvl="0" indent="0" algn="l" rtl="0">
                        <a:lnSpc>
                          <a:spcPct val="100000"/>
                        </a:lnSpc>
                        <a:spcBef>
                          <a:spcPts val="0"/>
                        </a:spcBef>
                        <a:spcAft>
                          <a:spcPts val="0"/>
                        </a:spcAft>
                        <a:buClr>
                          <a:srgbClr val="000000"/>
                        </a:buClr>
                        <a:buSzPts val="1200"/>
                        <a:buFont typeface="Arial"/>
                        <a:buNone/>
                      </a:pPr>
                      <a:r>
                        <a:rPr lang="en-GB" b="1" u="none" strike="noStrike" cap="none">
                          <a:latin typeface="Helvetica Neue"/>
                          <a:ea typeface="Helvetica Neue"/>
                          <a:cs typeface="Helvetica Neue"/>
                          <a:sym typeface="Helvetica Neue"/>
                        </a:rPr>
                        <a:t>Resultado del aprendizaje:</a:t>
                      </a:r>
                      <a:r>
                        <a:rPr lang="en-GB" u="none" strike="noStrike" cap="none">
                          <a:latin typeface="Helvetica Neue"/>
                          <a:ea typeface="Helvetica Neue"/>
                          <a:cs typeface="Helvetica Neue"/>
                          <a:sym typeface="Helvetica Neue"/>
                        </a:rPr>
                        <a:t> puedo modificar mi propio programa medidor de energía luminosa para recopilar datos sobre los niveles de luz en distintos lugares de mi entorno de aprendizaje y explorar cómo las diferentes fuentes de energía pueden afectar a la Tierra.</a:t>
                      </a:r>
                      <a:endParaRPr/>
                    </a:p>
                  </a:txBody>
                  <a:tcPr marL="63500" marR="63500" marT="63500" marB="63500">
                    <a:lnL w="12700" cap="flat" cmpd="sng">
                      <a:solidFill>
                        <a:srgbClr val="B7B7B7"/>
                      </a:solidFill>
                      <a:prstDash val="solid"/>
                      <a:round/>
                      <a:headEnd type="none" w="sm" len="sm"/>
                      <a:tailEnd type="none" w="sm" len="sm"/>
                    </a:lnL>
                    <a:lnT w="12700" cap="flat" cmpd="sng">
                      <a:solidFill>
                        <a:srgbClr val="D9D9D9"/>
                      </a:solidFill>
                      <a:prstDash val="solid"/>
                      <a:round/>
                      <a:headEnd type="none" w="sm" len="sm"/>
                      <a:tailEnd type="none" w="sm" len="sm"/>
                    </a:lnT>
                    <a:lnB w="12700" cap="flat" cmpd="sng">
                      <a:solidFill>
                        <a:srgbClr val="B7B7B7"/>
                      </a:solidFill>
                      <a:prstDash val="solid"/>
                      <a:round/>
                      <a:headEnd type="none" w="sm" len="sm"/>
                      <a:tailEnd type="none" w="sm" len="sm"/>
                    </a:lnB>
                    <a:solidFill>
                      <a:srgbClr val="F3F3F3"/>
                    </a:solidFill>
                  </a:tcPr>
                </a:tc>
                <a:extLst>
                  <a:ext uri="{0D108BD9-81ED-4DB2-BD59-A6C34878D82A}">
                    <a16:rowId xmlns:a16="http://schemas.microsoft.com/office/drawing/2014/main" val="10002"/>
                  </a:ext>
                </a:extLst>
              </a:tr>
              <a:tr h="962550">
                <a:tc vMerge="1">
                  <a:txBody>
                    <a:bodyPr/>
                    <a:lstStyle/>
                    <a:p>
                      <a:endParaRPr lang="en-US"/>
                    </a:p>
                  </a:txBody>
                  <a:tcPr/>
                </a:tc>
                <a:tc>
                  <a:txBody>
                    <a:bodyPr/>
                    <a:lstStyle/>
                    <a:p>
                      <a:pPr marL="0" marR="0" lvl="0" indent="0" algn="l" rtl="0">
                        <a:lnSpc>
                          <a:spcPct val="100000"/>
                        </a:lnSpc>
                        <a:spcBef>
                          <a:spcPts val="0"/>
                        </a:spcBef>
                        <a:spcAft>
                          <a:spcPts val="0"/>
                        </a:spcAft>
                        <a:buClr>
                          <a:srgbClr val="000000"/>
                        </a:buClr>
                        <a:buSzPts val="1200"/>
                        <a:buFont typeface="Arial"/>
                        <a:buNone/>
                      </a:pPr>
                      <a:r>
                        <a:rPr lang="en-GB" b="1" u="none" strike="noStrike" cap="none">
                          <a:latin typeface="Helvetica Neue"/>
                          <a:ea typeface="Helvetica Neue"/>
                          <a:cs typeface="Helvetica Neue"/>
                          <a:sym typeface="Helvetica Neue"/>
                        </a:rPr>
                        <a:t>Descripción de la actividad: </a:t>
                      </a:r>
                      <a:r>
                        <a:rPr lang="en-GB" u="none" strike="noStrike" cap="none">
                          <a:latin typeface="Helvetica Neue"/>
                          <a:ea typeface="Helvetica Neue"/>
                          <a:cs typeface="Helvetica Neue"/>
                          <a:sym typeface="Helvetica Neue"/>
                        </a:rPr>
                        <a:t>modifica el proyecto inicial para programar tu propio medidor de energía luminosa con el fin de medir los niveles de luz en diferentes lugares y, a continuación, utiliza los datos para explorar cómo los recursos naturales proporcionan energía y cómo el uso de la energía afecta al medio ambiente.</a:t>
                      </a:r>
                      <a:endParaRPr/>
                    </a:p>
                  </a:txBody>
                  <a:tcPr marL="63500" marR="63500" marT="63500" marB="63500">
                    <a:lnL w="12700" cap="flat" cmpd="sng">
                      <a:solidFill>
                        <a:srgbClr val="B7B7B7"/>
                      </a:solidFill>
                      <a:prstDash val="solid"/>
                      <a:round/>
                      <a:headEnd type="none" w="sm" len="sm"/>
                      <a:tailEnd type="none" w="sm" len="sm"/>
                    </a:lnL>
                    <a:lnT w="12700" cap="flat" cmpd="sng">
                      <a:solidFill>
                        <a:srgbClr val="B7B7B7"/>
                      </a:solidFill>
                      <a:prstDash val="solid"/>
                      <a:round/>
                      <a:headEnd type="none" w="sm" len="sm"/>
                      <a:tailEnd type="none" w="sm" len="sm"/>
                    </a:lnT>
                    <a:lnB w="12700" cap="flat" cmpd="sng">
                      <a:solidFill>
                        <a:srgbClr val="B7B7B7"/>
                      </a:solidFill>
                      <a:prstDash val="solid"/>
                      <a:round/>
                      <a:headEnd type="none" w="sm" len="sm"/>
                      <a:tailEnd type="none" w="sm" len="sm"/>
                    </a:lnB>
                    <a:solidFill>
                      <a:srgbClr val="D9D9D9"/>
                    </a:solidFill>
                  </a:tcPr>
                </a:tc>
                <a:extLst>
                  <a:ext uri="{0D108BD9-81ED-4DB2-BD59-A6C34878D82A}">
                    <a16:rowId xmlns:a16="http://schemas.microsoft.com/office/drawing/2014/main" val="10003"/>
                  </a:ext>
                </a:extLst>
              </a:tr>
              <a:tr h="712925">
                <a:tc rowSpan="2">
                  <a:txBody>
                    <a:bodyPr/>
                    <a:lstStyle/>
                    <a:p>
                      <a:pPr marL="0" marR="0" lvl="0" indent="0" algn="l" rtl="0">
                        <a:lnSpc>
                          <a:spcPct val="90000"/>
                        </a:lnSpc>
                        <a:spcBef>
                          <a:spcPts val="0"/>
                        </a:spcBef>
                        <a:spcAft>
                          <a:spcPts val="0"/>
                        </a:spcAft>
                        <a:buClr>
                          <a:srgbClr val="000000"/>
                        </a:buClr>
                        <a:buSzPts val="1875"/>
                        <a:buFont typeface="Arial"/>
                        <a:buNone/>
                      </a:pPr>
                      <a:r>
                        <a:rPr lang="en-GB" sz="1600" b="1" u="sng" strike="noStrike" cap="none">
                          <a:solidFill>
                            <a:srgbClr val="CD0364"/>
                          </a:solidFill>
                          <a:latin typeface="Helvetica Neue"/>
                          <a:ea typeface="Helvetica Neue"/>
                          <a:cs typeface="Helvetica Neue"/>
                          <a:sym typeface="Helvetica Neue"/>
                        </a:rPr>
                        <a:t>Picante</a:t>
                      </a:r>
                      <a:endParaRPr u="sng">
                        <a:solidFill>
                          <a:srgbClr val="CD0364"/>
                        </a:solidFill>
                      </a:endParaRPr>
                    </a:p>
                    <a:p>
                      <a:pPr marL="0" marR="0" lvl="0" indent="0" algn="l" rtl="0">
                        <a:lnSpc>
                          <a:spcPct val="90000"/>
                        </a:lnSpc>
                        <a:spcBef>
                          <a:spcPts val="812"/>
                        </a:spcBef>
                        <a:spcAft>
                          <a:spcPts val="0"/>
                        </a:spcAft>
                        <a:buClr>
                          <a:srgbClr val="000000"/>
                        </a:buClr>
                        <a:buSzPts val="1875"/>
                        <a:buFont typeface="Arial"/>
                        <a:buNone/>
                      </a:pPr>
                      <a:r>
                        <a:rPr lang="en-GB" sz="1600" u="none" strike="noStrike" cap="none">
                          <a:solidFill>
                            <a:schemeClr val="dk1"/>
                          </a:solidFill>
                          <a:latin typeface="Helvetica Neue"/>
                          <a:ea typeface="Helvetica Neue"/>
                          <a:cs typeface="Helvetica Neue"/>
                          <a:sym typeface="Helvetica Neue"/>
                        </a:rPr>
                        <a:t>🌶️🌶️🌶️</a:t>
                      </a:r>
                      <a:endParaRPr/>
                    </a:p>
                    <a:p>
                      <a:pPr marL="0" marR="0" lvl="0" indent="0" algn="l" rtl="0">
                        <a:lnSpc>
                          <a:spcPct val="90000"/>
                        </a:lnSpc>
                        <a:spcBef>
                          <a:spcPts val="812"/>
                        </a:spcBef>
                        <a:spcAft>
                          <a:spcPts val="0"/>
                        </a:spcAft>
                        <a:buClr>
                          <a:srgbClr val="000000"/>
                        </a:buClr>
                        <a:buSzPts val="1375"/>
                        <a:buFont typeface="Arial"/>
                        <a:buNone/>
                      </a:pPr>
                      <a:endParaRPr sz="1100" u="none" strike="noStrike" cap="none">
                        <a:solidFill>
                          <a:schemeClr val="dk1"/>
                        </a:solidFill>
                        <a:latin typeface="Helvetica Neue"/>
                        <a:ea typeface="Helvetica Neue"/>
                        <a:cs typeface="Helvetica Neue"/>
                        <a:sym typeface="Helvetica Neue"/>
                      </a:endParaRPr>
                    </a:p>
                    <a:p>
                      <a:pPr marL="0" marR="0" lvl="0" indent="0" algn="l" rtl="0">
                        <a:lnSpc>
                          <a:spcPct val="90000"/>
                        </a:lnSpc>
                        <a:spcBef>
                          <a:spcPts val="812"/>
                        </a:spcBef>
                        <a:spcAft>
                          <a:spcPts val="0"/>
                        </a:spcAft>
                        <a:buClr>
                          <a:srgbClr val="000000"/>
                        </a:buClr>
                        <a:buSzPts val="1375"/>
                        <a:buFont typeface="Arial"/>
                        <a:buNone/>
                      </a:pPr>
                      <a:endParaRPr sz="1100" u="none" strike="noStrike" cap="none">
                        <a:solidFill>
                          <a:schemeClr val="dk1"/>
                        </a:solidFill>
                        <a:latin typeface="Helvetica Neue"/>
                        <a:ea typeface="Helvetica Neue"/>
                        <a:cs typeface="Helvetica Neue"/>
                        <a:sym typeface="Helvetica Neue"/>
                      </a:endParaRPr>
                    </a:p>
                    <a:p>
                      <a:pPr marL="0" marR="0" lvl="0" indent="0" algn="l" rtl="0">
                        <a:lnSpc>
                          <a:spcPct val="90000"/>
                        </a:lnSpc>
                        <a:spcBef>
                          <a:spcPts val="812"/>
                        </a:spcBef>
                        <a:spcAft>
                          <a:spcPts val="0"/>
                        </a:spcAft>
                        <a:buClr>
                          <a:srgbClr val="000000"/>
                        </a:buClr>
                        <a:buSzPts val="1400"/>
                        <a:buFont typeface="Arial"/>
                        <a:buNone/>
                      </a:pPr>
                      <a:r>
                        <a:rPr lang="en-GB" sz="1100" u="none" strike="noStrike" cap="none">
                          <a:solidFill>
                            <a:schemeClr val="dk1"/>
                          </a:solidFill>
                          <a:latin typeface="Helvetica Neue"/>
                          <a:ea typeface="Helvetica Neue"/>
                          <a:cs typeface="Helvetica Neue"/>
                          <a:sym typeface="Helvetica Neue"/>
                        </a:rPr>
                        <a:t>45-60 min.</a:t>
                      </a:r>
                      <a:endParaRPr/>
                    </a:p>
                  </a:txBody>
                  <a:tcPr marL="91425" marR="91425" marT="91425" marB="91425">
                    <a:lnR w="12700" cap="flat" cmpd="sng">
                      <a:solidFill>
                        <a:srgbClr val="B7B7B7"/>
                      </a:solidFill>
                      <a:prstDash val="solid"/>
                      <a:round/>
                      <a:headEnd type="none" w="sm" len="sm"/>
                      <a:tailEnd type="none" w="sm" len="sm"/>
                    </a:lnR>
                  </a:tcPr>
                </a:tc>
                <a:tc>
                  <a:txBody>
                    <a:bodyPr/>
                    <a:lstStyle/>
                    <a:p>
                      <a:pPr marL="0" marR="0" lvl="0" indent="0" algn="l" rtl="0">
                        <a:lnSpc>
                          <a:spcPct val="100000"/>
                        </a:lnSpc>
                        <a:spcBef>
                          <a:spcPts val="0"/>
                        </a:spcBef>
                        <a:spcAft>
                          <a:spcPts val="0"/>
                        </a:spcAft>
                        <a:buClr>
                          <a:srgbClr val="000000"/>
                        </a:buClr>
                        <a:buSzPts val="1200"/>
                        <a:buFont typeface="Arial"/>
                        <a:buNone/>
                      </a:pPr>
                      <a:r>
                        <a:rPr lang="en-GB" b="1" u="none" strike="noStrike" cap="none">
                          <a:latin typeface="Helvetica Neue"/>
                          <a:ea typeface="Helvetica Neue"/>
                          <a:cs typeface="Helvetica Neue"/>
                          <a:sym typeface="Helvetica Neue"/>
                        </a:rPr>
                        <a:t>Resultado del aprendizaje: </a:t>
                      </a:r>
                      <a:r>
                        <a:rPr lang="en-GB" u="none" strike="noStrike" cap="none">
                          <a:latin typeface="Helvetica Neue"/>
                          <a:ea typeface="Helvetica Neue"/>
                          <a:cs typeface="Helvetica Neue"/>
                          <a:sym typeface="Helvetica Neue"/>
                        </a:rPr>
                        <a:t>soy capaz de crear mi propio programa de medidor de energía luminosa para recopilar datos sobre los niveles de luz en distintos lugares de mi entorno de aprendizaje y explorar cómo las diferentes fuentes de energía pueden afectar a la Tierra.</a:t>
                      </a:r>
                      <a:endParaRPr/>
                    </a:p>
                  </a:txBody>
                  <a:tcPr marL="63500" marR="63500" marT="63500" marB="63500">
                    <a:lnL w="12700" cap="flat" cmpd="sng">
                      <a:solidFill>
                        <a:srgbClr val="B7B7B7"/>
                      </a:solidFill>
                      <a:prstDash val="solid"/>
                      <a:round/>
                      <a:headEnd type="none" w="sm" len="sm"/>
                      <a:tailEnd type="none" w="sm" len="sm"/>
                    </a:lnL>
                    <a:lnT w="12700" cap="flat" cmpd="sng">
                      <a:solidFill>
                        <a:srgbClr val="B7B7B7"/>
                      </a:solidFill>
                      <a:prstDash val="solid"/>
                      <a:round/>
                      <a:headEnd type="none" w="sm" len="sm"/>
                      <a:tailEnd type="none" w="sm" len="sm"/>
                    </a:lnT>
                    <a:lnB w="12700" cap="flat" cmpd="sng">
                      <a:solidFill>
                        <a:srgbClr val="B7B7B7"/>
                      </a:solidFill>
                      <a:prstDash val="solid"/>
                      <a:round/>
                      <a:headEnd type="none" w="sm" len="sm"/>
                      <a:tailEnd type="none" w="sm" len="sm"/>
                    </a:lnB>
                    <a:solidFill>
                      <a:srgbClr val="F3F3F3"/>
                    </a:solidFill>
                  </a:tcPr>
                </a:tc>
                <a:extLst>
                  <a:ext uri="{0D108BD9-81ED-4DB2-BD59-A6C34878D82A}">
                    <a16:rowId xmlns:a16="http://schemas.microsoft.com/office/drawing/2014/main" val="10004"/>
                  </a:ext>
                </a:extLst>
              </a:tr>
              <a:tr h="840475">
                <a:tc vMerge="1">
                  <a:txBody>
                    <a:bodyPr/>
                    <a:lstStyle/>
                    <a:p>
                      <a:endParaRPr lang="en-US"/>
                    </a:p>
                  </a:txBody>
                  <a:tcPr/>
                </a:tc>
                <a:tc>
                  <a:txBody>
                    <a:bodyPr/>
                    <a:lstStyle/>
                    <a:p>
                      <a:pPr marL="0" marR="0" lvl="0" indent="0" algn="l" rtl="0">
                        <a:lnSpc>
                          <a:spcPct val="100000"/>
                        </a:lnSpc>
                        <a:spcBef>
                          <a:spcPts val="0"/>
                        </a:spcBef>
                        <a:spcAft>
                          <a:spcPts val="0"/>
                        </a:spcAft>
                        <a:buClr>
                          <a:srgbClr val="000000"/>
                        </a:buClr>
                        <a:buSzPts val="1200"/>
                        <a:buFont typeface="Arial"/>
                        <a:buNone/>
                      </a:pPr>
                      <a:r>
                        <a:rPr lang="en-GB" b="1" u="none" strike="noStrike" cap="none">
                          <a:latin typeface="Helvetica Neue"/>
                          <a:ea typeface="Helvetica Neue"/>
                          <a:cs typeface="Helvetica Neue"/>
                          <a:sym typeface="Helvetica Neue"/>
                        </a:rPr>
                        <a:t>Descripción de la actividad: </a:t>
                      </a:r>
                      <a:r>
                        <a:rPr lang="en-GB" u="none" strike="noStrike" cap="none">
                          <a:latin typeface="Helvetica Neue"/>
                          <a:ea typeface="Helvetica Neue"/>
                          <a:cs typeface="Helvetica Neue"/>
                          <a:sym typeface="Helvetica Neue"/>
                        </a:rPr>
                        <a:t>programa tu propio programa de medidor de energía luminosa para medir los niveles de luz en diferentes lugares y, a continuación, utiliza los datos para explorar cómo los recursos naturales proporcionan energía y cómo el uso de la energía afecta al medio ambiente.</a:t>
                      </a:r>
                      <a:endParaRPr/>
                    </a:p>
                  </a:txBody>
                  <a:tcPr marL="63500" marR="63500" marT="63500" marB="63500">
                    <a:lnL w="12700" cap="flat" cmpd="sng">
                      <a:solidFill>
                        <a:srgbClr val="B7B7B7"/>
                      </a:solidFill>
                      <a:prstDash val="solid"/>
                      <a:round/>
                      <a:headEnd type="none" w="sm" len="sm"/>
                      <a:tailEnd type="none" w="sm" len="sm"/>
                    </a:lnL>
                    <a:lnT w="12700" cap="flat" cmpd="sng">
                      <a:solidFill>
                        <a:srgbClr val="B7B7B7"/>
                      </a:solidFill>
                      <a:prstDash val="solid"/>
                      <a:round/>
                      <a:headEnd type="none" w="sm" len="sm"/>
                      <a:tailEnd type="none" w="sm" len="sm"/>
                    </a:lnT>
                    <a:lnB w="12700" cap="flat" cmpd="sng">
                      <a:solidFill>
                        <a:srgbClr val="B7B7B7"/>
                      </a:solidFill>
                      <a:prstDash val="solid"/>
                      <a:round/>
                      <a:headEnd type="none" w="sm" len="sm"/>
                      <a:tailEnd type="none" w="sm" len="sm"/>
                    </a:lnB>
                    <a:solidFill>
                      <a:srgbClr val="D9D9D9"/>
                    </a:solidFill>
                  </a:tcPr>
                </a:tc>
                <a:extLst>
                  <a:ext uri="{0D108BD9-81ED-4DB2-BD59-A6C34878D82A}">
                    <a16:rowId xmlns:a16="http://schemas.microsoft.com/office/drawing/2014/main" val="10005"/>
                  </a:ext>
                </a:extLst>
              </a:tr>
            </a:tbl>
          </a:graphicData>
        </a:graphic>
      </p:graphicFrame>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86"/>
        <p:cNvGrpSpPr/>
        <p:nvPr/>
      </p:nvGrpSpPr>
      <p:grpSpPr>
        <a:xfrm>
          <a:off x="0" y="0"/>
          <a:ext cx="0" cy="0"/>
          <a:chOff x="0" y="0"/>
          <a:chExt cx="0" cy="0"/>
        </a:xfrm>
      </p:grpSpPr>
      <p:sp>
        <p:nvSpPr>
          <p:cNvPr id="187" name="Google Shape;187;g3660e946a5b_0_90"/>
          <p:cNvSpPr txBox="1">
            <a:spLocks noGrp="1"/>
          </p:cNvSpPr>
          <p:nvPr>
            <p:ph type="body" idx="1"/>
          </p:nvPr>
        </p:nvSpPr>
        <p:spPr>
          <a:xfrm>
            <a:off x="2276389" y="2669745"/>
            <a:ext cx="5353200" cy="1518600"/>
          </a:xfrm>
          <a:prstGeom prst="rect">
            <a:avLst/>
          </a:prstGeom>
          <a:noFill/>
          <a:ln>
            <a:noFill/>
          </a:ln>
        </p:spPr>
        <p:txBody>
          <a:bodyPr spcFirstLastPara="1" wrap="square" lIns="91425" tIns="45700" rIns="91425" bIns="45700" anchor="ctr" anchorCtr="0">
            <a:normAutofit/>
          </a:bodyPr>
          <a:lstStyle/>
          <a:p>
            <a:pPr marL="0" lvl="0" indent="0" algn="ctr" rtl="0">
              <a:lnSpc>
                <a:spcPct val="110000"/>
              </a:lnSpc>
              <a:spcBef>
                <a:spcPts val="0"/>
              </a:spcBef>
              <a:spcAft>
                <a:spcPts val="0"/>
              </a:spcAft>
              <a:buSzPts val="4950"/>
              <a:buNone/>
            </a:pPr>
            <a:r>
              <a:rPr lang="en-GB" sz="4950"/>
              <a:t>Ligero</a:t>
            </a:r>
            <a:endParaRPr/>
          </a:p>
        </p:txBody>
      </p:sp>
      <p:sp>
        <p:nvSpPr>
          <p:cNvPr id="188" name="Google Shape;188;g3660e946a5b_0_90"/>
          <p:cNvSpPr txBox="1">
            <a:spLocks noGrp="1"/>
          </p:cNvSpPr>
          <p:nvPr>
            <p:ph type="sldNum" idx="12"/>
          </p:nvPr>
        </p:nvSpPr>
        <p:spPr>
          <a:xfrm>
            <a:off x="7101729" y="6125009"/>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GB"/>
              <a:t>6</a:t>
            </a:fld>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92"/>
        <p:cNvGrpSpPr/>
        <p:nvPr/>
      </p:nvGrpSpPr>
      <p:grpSpPr>
        <a:xfrm>
          <a:off x="0" y="0"/>
          <a:ext cx="0" cy="0"/>
          <a:chOff x="0" y="0"/>
          <a:chExt cx="0" cy="0"/>
        </a:xfrm>
      </p:grpSpPr>
      <p:sp>
        <p:nvSpPr>
          <p:cNvPr id="193" name="Google Shape;193;g3660e946a5b_0_457"/>
          <p:cNvSpPr txBox="1">
            <a:spLocks noGrp="1"/>
          </p:cNvSpPr>
          <p:nvPr>
            <p:ph type="title"/>
          </p:nvPr>
        </p:nvSpPr>
        <p:spPr>
          <a:xfrm>
            <a:off x="681037" y="456073"/>
            <a:ext cx="85440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600">
                <a:solidFill>
                  <a:srgbClr val="2993D6"/>
                </a:solidFill>
              </a:rPr>
              <a:t>Ligero 🌶️ Introducción 1</a:t>
            </a:r>
            <a:endParaRPr/>
          </a:p>
        </p:txBody>
      </p:sp>
      <p:sp>
        <p:nvSpPr>
          <p:cNvPr id="194" name="Google Shape;194;g3660e946a5b_0_457"/>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900"/>
              <a:buNone/>
            </a:pPr>
            <a:r>
              <a:rPr lang="en-GB"/>
              <a:t>Página </a:t>
            </a:r>
            <a:fld id="{00000000-1234-1234-1234-123412341234}" type="slidenum">
              <a:rPr lang="en-GB"/>
              <a:t>7</a:t>
            </a:fld>
            <a:endParaRPr/>
          </a:p>
        </p:txBody>
      </p:sp>
      <p:sp>
        <p:nvSpPr>
          <p:cNvPr id="195" name="Google Shape;195;g3660e946a5b_0_457"/>
          <p:cNvSpPr txBox="1">
            <a:spLocks noGrp="1"/>
          </p:cNvSpPr>
          <p:nvPr>
            <p:ph type="body" idx="1"/>
          </p:nvPr>
        </p:nvSpPr>
        <p:spPr>
          <a:xfrm>
            <a:off x="681020" y="1548375"/>
            <a:ext cx="8544000" cy="4609500"/>
          </a:xfrm>
          <a:prstGeom prst="rect">
            <a:avLst/>
          </a:prstGeom>
          <a:noFill/>
          <a:ln>
            <a:noFill/>
          </a:ln>
        </p:spPr>
        <p:txBody>
          <a:bodyPr spcFirstLastPara="1" wrap="square" lIns="91425" tIns="45700" rIns="91425" bIns="45700" anchor="t" anchorCtr="0">
            <a:noAutofit/>
          </a:bodyPr>
          <a:lstStyle/>
          <a:p>
            <a:pPr marL="318151" lvl="0" indent="-300028" algn="l" rtl="0">
              <a:lnSpc>
                <a:spcPct val="110000"/>
              </a:lnSpc>
              <a:spcBef>
                <a:spcPts val="1300"/>
              </a:spcBef>
              <a:spcAft>
                <a:spcPts val="0"/>
              </a:spcAft>
              <a:buClr>
                <a:srgbClr val="2993D6"/>
              </a:buClr>
              <a:buSzPts val="1650"/>
              <a:buChar char="•"/>
            </a:pPr>
            <a:r>
              <a:rPr lang="en-GB" sz="1650"/>
              <a:t>Los alumnos descargarán el código en su micro:bit, conectarán la batería, medirán el nivel de luz en varios lugares del entorno de aprendizaje, como la clase, los espacios comunes del edificio y el patio.</a:t>
            </a:r>
            <a:endParaRPr sz="1650"/>
          </a:p>
          <a:p>
            <a:pPr marL="0" lvl="0" indent="0" algn="l" rtl="0">
              <a:lnSpc>
                <a:spcPct val="110000"/>
              </a:lnSpc>
              <a:spcBef>
                <a:spcPts val="1300"/>
              </a:spcBef>
              <a:spcAft>
                <a:spcPts val="0"/>
              </a:spcAft>
              <a:buSzPts val="1800"/>
              <a:buNone/>
            </a:pPr>
            <a:endParaRPr sz="1650"/>
          </a:p>
          <a:p>
            <a:pPr marL="318151" lvl="0" indent="-300028" algn="l" rtl="0">
              <a:lnSpc>
                <a:spcPct val="110000"/>
              </a:lnSpc>
              <a:spcBef>
                <a:spcPts val="1300"/>
              </a:spcBef>
              <a:spcAft>
                <a:spcPts val="0"/>
              </a:spcAft>
              <a:buClr>
                <a:srgbClr val="2993D6"/>
              </a:buClr>
              <a:buSzPts val="1650"/>
              <a:buChar char="•"/>
            </a:pPr>
            <a:r>
              <a:rPr lang="en-GB" sz="1650"/>
              <a:t>Considera la posibilidad de recopilar mediciones del nivel de luz en los mismos lugares a lo largo del día. Los docentes pueden identificar puntos de medición en la clase si se combinan los resultados de los alumnos. Los puntos de medición deben incluir áreas que reciban tanto luz natural como sombra a lo largo del día.</a:t>
            </a:r>
            <a:endParaRPr sz="1650"/>
          </a:p>
          <a:p>
            <a:pPr marL="0" lvl="0" indent="0" algn="l" rtl="0">
              <a:lnSpc>
                <a:spcPct val="110000"/>
              </a:lnSpc>
              <a:spcBef>
                <a:spcPts val="1300"/>
              </a:spcBef>
              <a:spcAft>
                <a:spcPts val="0"/>
              </a:spcAft>
              <a:buSzPts val="1800"/>
              <a:buNone/>
            </a:pPr>
            <a:endParaRPr sz="1650"/>
          </a:p>
          <a:p>
            <a:pPr marL="318151" marR="0" lvl="0" indent="-300028" algn="l" rtl="0">
              <a:lnSpc>
                <a:spcPct val="110000"/>
              </a:lnSpc>
              <a:spcBef>
                <a:spcPts val="1300"/>
              </a:spcBef>
              <a:spcAft>
                <a:spcPts val="0"/>
              </a:spcAft>
              <a:buClr>
                <a:srgbClr val="2993D6"/>
              </a:buClr>
              <a:buSzPts val="1650"/>
              <a:buChar char="•"/>
            </a:pPr>
            <a:r>
              <a:rPr lang="en-GB" sz="1650"/>
              <a:t>El sensor de luz del micro:bit utiliza los led de la pantalla para medir la luz, así que asegúrate de que la pantalla led del micro:bit esté orientada hacia la fuente de luz. La lectura del nivel de luz será un número entre 0 (oscuro) y 255 (la luz más intensa que puede medir el micro:bit).</a:t>
            </a:r>
            <a:endParaRPr sz="1650"/>
          </a:p>
        </p:txBody>
      </p:sp>
      <p:sp>
        <p:nvSpPr>
          <p:cNvPr id="196" name="Google Shape;196;g3660e946a5b_0_457"/>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1" i="0" u="none" strike="noStrike" cap="none">
                <a:solidFill>
                  <a:srgbClr val="2A92D6"/>
                </a:solidFill>
                <a:latin typeface="Helvetica Neue"/>
                <a:ea typeface="Helvetica Neue"/>
                <a:cs typeface="Helvetica Neue"/>
                <a:sym typeface="Helvetica Neue"/>
              </a:rPr>
              <a:t>Ligero 🌶️ </a:t>
            </a:r>
            <a:r>
              <a:rPr lang="en-GB" sz="1150" b="0" i="0" u="none" strike="noStrike" cap="none">
                <a:solidFill>
                  <a:srgbClr val="888888"/>
                </a:solidFill>
                <a:latin typeface="Helvetica Neue"/>
                <a:ea typeface="Helvetica Neue"/>
                <a:cs typeface="Helvetica Neue"/>
                <a:sym typeface="Helvetica Neue"/>
              </a:rPr>
              <a:t>- Medio - Picante</a:t>
            </a:r>
            <a:endParaRPr/>
          </a:p>
        </p:txBody>
      </p:sp>
      <p:pic>
        <p:nvPicPr>
          <p:cNvPr id="197" name="Google Shape;197;g3660e946a5b_0_457" descr="decorativo" title="Greeting_green@4x.png"/>
          <p:cNvPicPr preferRelativeResize="0"/>
          <p:nvPr/>
        </p:nvPicPr>
        <p:blipFill rotWithShape="1">
          <a:blip r:embed="rId3">
            <a:alphaModFix/>
          </a:blip>
          <a:srcRect/>
          <a:stretch/>
        </p:blipFill>
        <p:spPr>
          <a:xfrm>
            <a:off x="7787400" y="368700"/>
            <a:ext cx="1043950" cy="852100"/>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01"/>
        <p:cNvGrpSpPr/>
        <p:nvPr/>
      </p:nvGrpSpPr>
      <p:grpSpPr>
        <a:xfrm>
          <a:off x="0" y="0"/>
          <a:ext cx="0" cy="0"/>
          <a:chOff x="0" y="0"/>
          <a:chExt cx="0" cy="0"/>
        </a:xfrm>
      </p:grpSpPr>
      <p:sp>
        <p:nvSpPr>
          <p:cNvPr id="202" name="Google Shape;202;g35fa30c4f18_0_42"/>
          <p:cNvSpPr txBox="1">
            <a:spLocks noGrp="1"/>
          </p:cNvSpPr>
          <p:nvPr>
            <p:ph type="title"/>
          </p:nvPr>
        </p:nvSpPr>
        <p:spPr>
          <a:xfrm>
            <a:off x="681037" y="456073"/>
            <a:ext cx="85440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600">
                <a:solidFill>
                  <a:srgbClr val="2993D6"/>
                </a:solidFill>
              </a:rPr>
              <a:t>Ligero 🌶️ Introducción 2</a:t>
            </a:r>
            <a:endParaRPr/>
          </a:p>
        </p:txBody>
      </p:sp>
      <p:sp>
        <p:nvSpPr>
          <p:cNvPr id="203" name="Google Shape;203;g35fa30c4f18_0_42"/>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900"/>
              <a:buNone/>
            </a:pPr>
            <a:r>
              <a:rPr lang="en-GB"/>
              <a:t>Página </a:t>
            </a:r>
            <a:fld id="{00000000-1234-1234-1234-123412341234}" type="slidenum">
              <a:rPr lang="en-GB"/>
              <a:t>8</a:t>
            </a:fld>
            <a:endParaRPr/>
          </a:p>
        </p:txBody>
      </p:sp>
      <p:sp>
        <p:nvSpPr>
          <p:cNvPr id="204" name="Google Shape;204;g35fa30c4f18_0_42"/>
          <p:cNvSpPr txBox="1">
            <a:spLocks noGrp="1"/>
          </p:cNvSpPr>
          <p:nvPr>
            <p:ph type="body" idx="1"/>
          </p:nvPr>
        </p:nvSpPr>
        <p:spPr>
          <a:xfrm>
            <a:off x="681020" y="1548375"/>
            <a:ext cx="8544000" cy="4609500"/>
          </a:xfrm>
          <a:prstGeom prst="rect">
            <a:avLst/>
          </a:prstGeom>
          <a:noFill/>
          <a:ln>
            <a:noFill/>
          </a:ln>
        </p:spPr>
        <p:txBody>
          <a:bodyPr spcFirstLastPara="1" wrap="square" lIns="91425" tIns="45700" rIns="91425" bIns="45700" anchor="t" anchorCtr="0">
            <a:normAutofit/>
          </a:bodyPr>
          <a:lstStyle/>
          <a:p>
            <a:pPr marL="318151" lvl="0" indent="-300028" algn="l" rtl="0">
              <a:lnSpc>
                <a:spcPct val="110000"/>
              </a:lnSpc>
              <a:spcBef>
                <a:spcPts val="1300"/>
              </a:spcBef>
              <a:spcAft>
                <a:spcPts val="0"/>
              </a:spcAft>
              <a:buClr>
                <a:srgbClr val="2993D6"/>
              </a:buClr>
              <a:buSzPts val="1650"/>
              <a:buChar char="•"/>
            </a:pPr>
            <a:r>
              <a:rPr lang="en-GB" sz="1650"/>
              <a:t>Los alumnos pueden utilizar el botón B para mostrar la lectura del nivel de luz, registrarla y prepararse para recopilar datos en diferentes lugares. </a:t>
            </a:r>
            <a:endParaRPr sz="1650"/>
          </a:p>
          <a:p>
            <a:pPr marL="914400" lvl="1" indent="-333375" algn="l" rtl="0">
              <a:lnSpc>
                <a:spcPct val="110000"/>
              </a:lnSpc>
              <a:spcBef>
                <a:spcPts val="1300"/>
              </a:spcBef>
              <a:spcAft>
                <a:spcPts val="0"/>
              </a:spcAft>
              <a:buClr>
                <a:srgbClr val="2993D6"/>
              </a:buClr>
              <a:buSzPts val="1650"/>
              <a:buChar char="•"/>
            </a:pPr>
            <a:r>
              <a:rPr lang="en-GB" sz="1650"/>
              <a:t>La hoja de registro del medidor de energía luminosa de 4.º curso se puede utilizar para registrar la fecha, la hora, la ubicación y el total de especies observadas.</a:t>
            </a:r>
            <a:endParaRPr sz="1650"/>
          </a:p>
          <a:p>
            <a:pPr marL="318151" marR="0" lvl="0" indent="-300028" algn="l" rtl="0">
              <a:lnSpc>
                <a:spcPct val="110000"/>
              </a:lnSpc>
              <a:spcBef>
                <a:spcPts val="1300"/>
              </a:spcBef>
              <a:spcAft>
                <a:spcPts val="0"/>
              </a:spcAft>
              <a:buClr>
                <a:srgbClr val="2993D6"/>
              </a:buClr>
              <a:buSzPts val="1650"/>
              <a:buChar char="•"/>
            </a:pPr>
            <a:r>
              <a:rPr lang="en-GB" sz="1650"/>
              <a:t>Después de recopilar los datos, los alumnos pueden crear gráficos para explorar cómo los recursos naturales proporcionan energía y cómo el uso de la energía afecta al medio ambiente.</a:t>
            </a:r>
            <a:endParaRPr sz="1650"/>
          </a:p>
        </p:txBody>
      </p:sp>
      <p:sp>
        <p:nvSpPr>
          <p:cNvPr id="205" name="Google Shape;205;g35fa30c4f18_0_42"/>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1" i="0" u="none" strike="noStrike" cap="none">
                <a:solidFill>
                  <a:srgbClr val="2A92D6"/>
                </a:solidFill>
                <a:latin typeface="Helvetica Neue"/>
                <a:ea typeface="Helvetica Neue"/>
                <a:cs typeface="Helvetica Neue"/>
                <a:sym typeface="Helvetica Neue"/>
              </a:rPr>
              <a:t>Ligero 🌶️ </a:t>
            </a:r>
            <a:r>
              <a:rPr lang="en-GB" sz="1150" b="0" i="0" u="none" strike="noStrike" cap="none">
                <a:solidFill>
                  <a:srgbClr val="888888"/>
                </a:solidFill>
                <a:latin typeface="Helvetica Neue"/>
                <a:ea typeface="Helvetica Neue"/>
                <a:cs typeface="Helvetica Neue"/>
                <a:sym typeface="Helvetica Neue"/>
              </a:rPr>
              <a:t>- Medio - Picante</a:t>
            </a:r>
            <a:endParaRPr/>
          </a:p>
        </p:txBody>
      </p:sp>
      <p:pic>
        <p:nvPicPr>
          <p:cNvPr id="206" name="Google Shape;206;g35fa30c4f18_0_42" descr="decorativo" title="Greeting_green@4x.png"/>
          <p:cNvPicPr preferRelativeResize="0"/>
          <p:nvPr/>
        </p:nvPicPr>
        <p:blipFill rotWithShape="1">
          <a:blip r:embed="rId3">
            <a:alphaModFix/>
          </a:blip>
          <a:srcRect/>
          <a:stretch/>
        </p:blipFill>
        <p:spPr>
          <a:xfrm>
            <a:off x="7787400" y="368700"/>
            <a:ext cx="1043950" cy="852100"/>
          </a:xfrm>
          <a:prstGeom prst="rect">
            <a:avLst/>
          </a:prstGeom>
          <a:noFill/>
          <a:ln>
            <a:noFill/>
          </a:ln>
        </p:spPr>
      </p:pic>
      <p:sp>
        <p:nvSpPr>
          <p:cNvPr id="207" name="Google Shape;207;g35fa30c4f18_0_42"/>
          <p:cNvSpPr/>
          <p:nvPr/>
        </p:nvSpPr>
        <p:spPr>
          <a:xfrm>
            <a:off x="584750" y="5368750"/>
            <a:ext cx="8425500" cy="911400"/>
          </a:xfrm>
          <a:prstGeom prst="roundRect">
            <a:avLst>
              <a:gd name="adj" fmla="val 16667"/>
            </a:avLst>
          </a:prstGeom>
          <a:solidFill>
            <a:schemeClr val="lt1"/>
          </a:solidFill>
          <a:ln w="19050" cap="flat" cmpd="sng">
            <a:solidFill>
              <a:srgbClr val="00A000"/>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600"/>
              <a:buFont typeface="Arial"/>
              <a:buNone/>
            </a:pPr>
            <a:r>
              <a:rPr lang="en-GB" sz="1650" b="1" i="0" u="none" strike="noStrike" cap="none">
                <a:solidFill>
                  <a:srgbClr val="00A000"/>
                </a:solidFill>
                <a:latin typeface="Helvetica Neue"/>
                <a:ea typeface="Helvetica Neue"/>
                <a:cs typeface="Helvetica Neue"/>
                <a:sym typeface="Helvetica Neue"/>
              </a:rPr>
              <a:t>Consejo profesional:</a:t>
            </a:r>
            <a:r>
              <a:rPr lang="en-GB" sz="1650" b="0" i="0" u="none" strike="noStrike" cap="none">
                <a:solidFill>
                  <a:srgbClr val="000000"/>
                </a:solidFill>
                <a:latin typeface="Helvetica Neue"/>
                <a:ea typeface="Helvetica Neue"/>
                <a:cs typeface="Helvetica Neue"/>
                <a:sym typeface="Helvetica Neue"/>
              </a:rPr>
              <a:t> las variables solo pueden contener un valor a la vez. Los alumnos deben anotar la ubicación, la hora y el nivel de luz en una hoja de trabajo después de cada medición.</a:t>
            </a:r>
            <a:endParaRPr sz="165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11"/>
        <p:cNvGrpSpPr/>
        <p:nvPr/>
      </p:nvGrpSpPr>
      <p:grpSpPr>
        <a:xfrm>
          <a:off x="0" y="0"/>
          <a:ext cx="0" cy="0"/>
          <a:chOff x="0" y="0"/>
          <a:chExt cx="0" cy="0"/>
        </a:xfrm>
      </p:grpSpPr>
      <p:sp>
        <p:nvSpPr>
          <p:cNvPr id="212" name="Google Shape;212;g35fa30c4f18_0_17"/>
          <p:cNvSpPr txBox="1">
            <a:spLocks noGrp="1"/>
          </p:cNvSpPr>
          <p:nvPr>
            <p:ph type="title"/>
          </p:nvPr>
        </p:nvSpPr>
        <p:spPr>
          <a:xfrm>
            <a:off x="681037" y="456073"/>
            <a:ext cx="85440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400">
                <a:solidFill>
                  <a:srgbClr val="2993D6"/>
                </a:solidFill>
              </a:rPr>
              <a:t>Ligero 🌶️ Pasos de la actividad de los alumnos</a:t>
            </a:r>
            <a:endParaRPr/>
          </a:p>
        </p:txBody>
      </p:sp>
      <p:sp>
        <p:nvSpPr>
          <p:cNvPr id="213" name="Google Shape;213;g35fa30c4f18_0_17"/>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900"/>
              <a:buNone/>
            </a:pPr>
            <a:r>
              <a:rPr lang="en-GB"/>
              <a:t>Página </a:t>
            </a:r>
            <a:fld id="{00000000-1234-1234-1234-123412341234}" type="slidenum">
              <a:rPr lang="en-GB"/>
              <a:t>9</a:t>
            </a:fld>
            <a:endParaRPr/>
          </a:p>
        </p:txBody>
      </p:sp>
      <p:sp>
        <p:nvSpPr>
          <p:cNvPr id="214" name="Google Shape;214;g35fa30c4f18_0_17"/>
          <p:cNvSpPr txBox="1">
            <a:spLocks noGrp="1"/>
          </p:cNvSpPr>
          <p:nvPr>
            <p:ph type="body" idx="1"/>
          </p:nvPr>
        </p:nvSpPr>
        <p:spPr>
          <a:xfrm>
            <a:off x="681020" y="1548375"/>
            <a:ext cx="8544000" cy="4609500"/>
          </a:xfrm>
          <a:prstGeom prst="rect">
            <a:avLst/>
          </a:prstGeom>
          <a:noFill/>
          <a:ln>
            <a:noFill/>
          </a:ln>
        </p:spPr>
        <p:txBody>
          <a:bodyPr spcFirstLastPara="1" wrap="square" lIns="91425" tIns="45700" rIns="91425" bIns="45700" anchor="t" anchorCtr="0">
            <a:normAutofit/>
          </a:bodyPr>
          <a:lstStyle/>
          <a:p>
            <a:pPr marL="318151" lvl="0" indent="-322253" algn="l" rtl="0">
              <a:lnSpc>
                <a:spcPct val="110000"/>
              </a:lnSpc>
              <a:spcBef>
                <a:spcPts val="1300"/>
              </a:spcBef>
              <a:spcAft>
                <a:spcPts val="0"/>
              </a:spcAft>
              <a:buClr>
                <a:srgbClr val="2993D6"/>
              </a:buClr>
              <a:buSzPts val="2000"/>
              <a:buChar char="•"/>
            </a:pPr>
            <a:r>
              <a:rPr lang="en-GB" sz="1800" b="1">
                <a:solidFill>
                  <a:srgbClr val="2993D6"/>
                </a:solidFill>
              </a:rPr>
              <a:t>Abre</a:t>
            </a:r>
            <a:r>
              <a:rPr lang="en-GB" sz="1800"/>
              <a:t> el proyecto: </a:t>
            </a:r>
            <a:r>
              <a:rPr lang="en-GB" sz="1800" u="sng">
                <a:solidFill>
                  <a:schemeClr val="hlink"/>
                </a:solidFill>
                <a:hlinkClick r:id="rId3"/>
              </a:rPr>
              <a:t>mbit.io/us-lightmeter</a:t>
            </a:r>
            <a:r>
              <a:rPr lang="en-GB" sz="1800"/>
              <a:t> y </a:t>
            </a:r>
            <a:r>
              <a:rPr lang="en-GB" sz="1800" b="1">
                <a:solidFill>
                  <a:srgbClr val="2A92D6"/>
                </a:solidFill>
              </a:rPr>
              <a:t>d</a:t>
            </a:r>
            <a:r>
              <a:rPr lang="en-GB" sz="1800" b="1">
                <a:solidFill>
                  <a:srgbClr val="2993D6"/>
                </a:solidFill>
              </a:rPr>
              <a:t>escarga</a:t>
            </a:r>
            <a:r>
              <a:rPr lang="en-GB" sz="1800"/>
              <a:t> el código en el micro:bit.</a:t>
            </a:r>
            <a:endParaRPr sz="2475"/>
          </a:p>
          <a:p>
            <a:pPr marL="318151" marR="0" lvl="0" indent="-322253" algn="l" rtl="0">
              <a:lnSpc>
                <a:spcPct val="110000"/>
              </a:lnSpc>
              <a:spcBef>
                <a:spcPts val="1300"/>
              </a:spcBef>
              <a:spcAft>
                <a:spcPts val="0"/>
              </a:spcAft>
              <a:buClr>
                <a:srgbClr val="2993D6"/>
              </a:buClr>
              <a:buSzPts val="2000"/>
              <a:buChar char="•"/>
            </a:pPr>
            <a:r>
              <a:rPr lang="en-GB" sz="1800" b="1">
                <a:solidFill>
                  <a:srgbClr val="2993D6"/>
                </a:solidFill>
              </a:rPr>
              <a:t>Desenchufa</a:t>
            </a:r>
            <a:r>
              <a:rPr lang="en-GB" sz="1800"/>
              <a:t> el micro:bit y </a:t>
            </a:r>
            <a:r>
              <a:rPr lang="en-GB" sz="1800" b="1">
                <a:solidFill>
                  <a:srgbClr val="2A92D6"/>
                </a:solidFill>
              </a:rPr>
              <a:t>conecta</a:t>
            </a:r>
            <a:r>
              <a:rPr lang="en-GB" sz="1800"/>
              <a:t> la batería. </a:t>
            </a:r>
            <a:endParaRPr sz="2475"/>
          </a:p>
          <a:p>
            <a:pPr marL="318151" lvl="0" indent="-322253" algn="l" rtl="0">
              <a:lnSpc>
                <a:spcPct val="110000"/>
              </a:lnSpc>
              <a:spcBef>
                <a:spcPts val="1300"/>
              </a:spcBef>
              <a:spcAft>
                <a:spcPts val="0"/>
              </a:spcAft>
              <a:buClr>
                <a:srgbClr val="2993D6"/>
              </a:buClr>
              <a:buSzPts val="2000"/>
              <a:buChar char="•"/>
            </a:pPr>
            <a:r>
              <a:rPr lang="en-GB" sz="1800" b="1">
                <a:solidFill>
                  <a:srgbClr val="2993D6"/>
                </a:solidFill>
              </a:rPr>
              <a:t>Ve</a:t>
            </a:r>
            <a:r>
              <a:rPr lang="en-GB" sz="1800"/>
              <a:t> a un punto de medición y comienza a recopilar datos. </a:t>
            </a:r>
            <a:endParaRPr sz="2475"/>
          </a:p>
          <a:p>
            <a:pPr marL="318151" lvl="0" indent="-322253" algn="l" rtl="0">
              <a:lnSpc>
                <a:spcPct val="110000"/>
              </a:lnSpc>
              <a:spcBef>
                <a:spcPts val="1300"/>
              </a:spcBef>
              <a:spcAft>
                <a:spcPts val="0"/>
              </a:spcAft>
              <a:buClr>
                <a:srgbClr val="2993D6"/>
              </a:buClr>
              <a:buSzPts val="2000"/>
              <a:buChar char="•"/>
            </a:pPr>
            <a:r>
              <a:rPr lang="en-GB" sz="1800" b="1">
                <a:solidFill>
                  <a:srgbClr val="2993D6"/>
                </a:solidFill>
              </a:rPr>
              <a:t>Recopila</a:t>
            </a:r>
            <a:r>
              <a:rPr lang="en-GB" sz="1800"/>
              <a:t> datos sobre el nivel de luz presionando el botón A. </a:t>
            </a:r>
            <a:endParaRPr sz="2475"/>
          </a:p>
          <a:p>
            <a:pPr marL="318151" lvl="0" indent="-322253" algn="l" rtl="0">
              <a:lnSpc>
                <a:spcPct val="110000"/>
              </a:lnSpc>
              <a:spcBef>
                <a:spcPts val="1300"/>
              </a:spcBef>
              <a:spcAft>
                <a:spcPts val="0"/>
              </a:spcAft>
              <a:buClr>
                <a:srgbClr val="2993D6"/>
              </a:buClr>
              <a:buSzPts val="2000"/>
              <a:buChar char="•"/>
            </a:pPr>
            <a:r>
              <a:rPr lang="en-GB" sz="1800" b="1">
                <a:solidFill>
                  <a:srgbClr val="2993D6"/>
                </a:solidFill>
              </a:rPr>
              <a:t>Presiona</a:t>
            </a:r>
            <a:r>
              <a:rPr lang="en-GB" sz="1800"/>
              <a:t> el botón B para mostrar los datos del nivel de luz en la pantalla LED.</a:t>
            </a:r>
            <a:endParaRPr sz="2475"/>
          </a:p>
          <a:p>
            <a:pPr marL="318151" lvl="0" indent="-322253" algn="l" rtl="0">
              <a:lnSpc>
                <a:spcPct val="110000"/>
              </a:lnSpc>
              <a:spcBef>
                <a:spcPts val="1300"/>
              </a:spcBef>
              <a:spcAft>
                <a:spcPts val="0"/>
              </a:spcAft>
              <a:buClr>
                <a:srgbClr val="2993D6"/>
              </a:buClr>
              <a:buSzPts val="2000"/>
              <a:buChar char="•"/>
            </a:pPr>
            <a:r>
              <a:rPr lang="en-GB" sz="1800" b="1">
                <a:solidFill>
                  <a:srgbClr val="2993D6"/>
                </a:solidFill>
              </a:rPr>
              <a:t>Anota </a:t>
            </a:r>
            <a:r>
              <a:rPr lang="en-GB" sz="1800"/>
              <a:t>la ubicación, la hora y el nivel de luz en una hoja de trabajo.</a:t>
            </a:r>
            <a:endParaRPr sz="2475"/>
          </a:p>
          <a:p>
            <a:pPr marL="318151" lvl="0" indent="-322253" algn="l" rtl="0">
              <a:lnSpc>
                <a:spcPct val="110000"/>
              </a:lnSpc>
              <a:spcBef>
                <a:spcPts val="1300"/>
              </a:spcBef>
              <a:spcAft>
                <a:spcPts val="0"/>
              </a:spcAft>
              <a:buClr>
                <a:srgbClr val="2993D6"/>
              </a:buClr>
              <a:buSzPts val="2000"/>
              <a:buChar char="•"/>
            </a:pPr>
            <a:r>
              <a:rPr lang="en-GB" sz="1800" b="1">
                <a:solidFill>
                  <a:srgbClr val="2993D6"/>
                </a:solidFill>
              </a:rPr>
              <a:t>Repite</a:t>
            </a:r>
            <a:r>
              <a:rPr lang="en-GB" sz="1800"/>
              <a:t> la recopilación de datos en diferentes puntos de medición y</a:t>
            </a:r>
            <a:r>
              <a:rPr lang="en-GB" sz="1800" b="1">
                <a:solidFill>
                  <a:srgbClr val="2993D6"/>
                </a:solidFill>
              </a:rPr>
              <a:t> analiza </a:t>
            </a:r>
            <a:r>
              <a:rPr lang="en-GB" sz="1800"/>
              <a:t>las mediciones de ubicación, hora y nivel de luz. ¿Qué observan y se preguntan los alumnos sobre sus resultados? </a:t>
            </a:r>
            <a:endParaRPr sz="2475"/>
          </a:p>
        </p:txBody>
      </p:sp>
      <p:sp>
        <p:nvSpPr>
          <p:cNvPr id="215" name="Google Shape;215;g35fa30c4f18_0_17"/>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1" i="0" u="none" strike="noStrike" cap="none">
                <a:solidFill>
                  <a:srgbClr val="2A92D6"/>
                </a:solidFill>
                <a:latin typeface="Helvetica Neue"/>
                <a:ea typeface="Helvetica Neue"/>
                <a:cs typeface="Helvetica Neue"/>
                <a:sym typeface="Helvetica Neue"/>
              </a:rPr>
              <a:t>Ligero 🌶️ </a:t>
            </a:r>
            <a:r>
              <a:rPr lang="en-GB" sz="1150" b="0" i="0" u="none" strike="noStrike" cap="none">
                <a:solidFill>
                  <a:srgbClr val="888888"/>
                </a:solidFill>
                <a:latin typeface="Helvetica Neue"/>
                <a:ea typeface="Helvetica Neue"/>
                <a:cs typeface="Helvetica Neue"/>
                <a:sym typeface="Helvetica Neue"/>
              </a:rPr>
              <a:t>- Medio - Picante</a:t>
            </a:r>
            <a:endParaRPr/>
          </a:p>
        </p:txBody>
      </p:sp>
      <p:pic>
        <p:nvPicPr>
          <p:cNvPr id="216" name="Google Shape;216;g35fa30c4f18_0_17" descr="Ilustración de un educador delante de una pizarra vacía utilizada para señalar las actividades dirigidas por el docente en esta página" title="black female teacher image.png"/>
          <p:cNvPicPr preferRelativeResize="0"/>
          <p:nvPr/>
        </p:nvPicPr>
        <p:blipFill rotWithShape="1">
          <a:blip r:embed="rId4">
            <a:alphaModFix/>
          </a:blip>
          <a:srcRect/>
          <a:stretch/>
        </p:blipFill>
        <p:spPr>
          <a:xfrm>
            <a:off x="8193400" y="379637"/>
            <a:ext cx="1428350" cy="1191276"/>
          </a:xfrm>
          <a:prstGeom prst="rect">
            <a:avLst/>
          </a:prstGeom>
          <a:noFill/>
          <a:ln>
            <a:noFill/>
          </a:ln>
        </p:spPr>
      </p:pic>
    </p:spTree>
  </p:cSld>
  <p:clrMapOvr>
    <a:masterClrMapping/>
  </p:clrMapOvr>
</p:sld>
</file>

<file path=ppt/theme/theme1.xml><?xml version="1.0" encoding="utf-8"?>
<a:theme xmlns:a="http://schemas.openxmlformats.org/drawingml/2006/main" name="Office Theme">
  <a:themeElements>
    <a:clrScheme name="Office Them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Them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Divider Slides">
  <a:themeElements>
    <a:clrScheme name="Custom 2">
      <a:dk1>
        <a:srgbClr val="000000"/>
      </a:dk1>
      <a:lt1>
        <a:srgbClr val="FFFFFF"/>
      </a:lt1>
      <a:dk2>
        <a:srgbClr val="3E4048"/>
      </a:dk2>
      <a:lt2>
        <a:srgbClr val="E7E6E6"/>
      </a:lt2>
      <a:accent1>
        <a:srgbClr val="00A000"/>
      </a:accent1>
      <a:accent2>
        <a:srgbClr val="2A92D6"/>
      </a:accent2>
      <a:accent3>
        <a:srgbClr val="CD0365"/>
      </a:accent3>
      <a:accent4>
        <a:srgbClr val="E7645C"/>
      </a:accent4>
      <a:accent5>
        <a:srgbClr val="6C4BC1"/>
      </a:accent5>
      <a:accent6>
        <a:srgbClr val="7BCDC2"/>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4193</Words>
  <Application>Microsoft Macintosh PowerPoint</Application>
  <PresentationFormat>A4 Paper (210x297 mm)</PresentationFormat>
  <Paragraphs>272</Paragraphs>
  <Slides>32</Slides>
  <Notes>32</Notes>
  <HiddenSlides>0</HiddenSlides>
  <MMClips>0</MMClips>
  <ScaleCrop>false</ScaleCrop>
  <HeadingPairs>
    <vt:vector size="6" baseType="variant">
      <vt:variant>
        <vt:lpstr>Fonts Used</vt:lpstr>
      </vt:variant>
      <vt:variant>
        <vt:i4>3</vt:i4>
      </vt:variant>
      <vt:variant>
        <vt:lpstr>Theme</vt:lpstr>
      </vt:variant>
      <vt:variant>
        <vt:i4>3</vt:i4>
      </vt:variant>
      <vt:variant>
        <vt:lpstr>Slide Titles</vt:lpstr>
      </vt:variant>
      <vt:variant>
        <vt:i4>32</vt:i4>
      </vt:variant>
    </vt:vector>
  </HeadingPairs>
  <TitlesOfParts>
    <vt:vector size="38" baseType="lpstr">
      <vt:lpstr>Arial</vt:lpstr>
      <vt:lpstr>Calibri</vt:lpstr>
      <vt:lpstr>Helvetica Neue</vt:lpstr>
      <vt:lpstr>Office Theme</vt:lpstr>
      <vt:lpstr>Office Theme</vt:lpstr>
      <vt:lpstr>Divider Slides</vt:lpstr>
      <vt:lpstr>Lo que necesitas: </vt:lpstr>
      <vt:lpstr>Energía renovable con el medidor de energía luminosa</vt:lpstr>
      <vt:lpstr>Conceptos de la Informática</vt:lpstr>
      <vt:lpstr>Cómo funciona el medidor de luz energética</vt:lpstr>
      <vt:lpstr>Elige tu nivel</vt:lpstr>
      <vt:lpstr>PowerPoint Presentation</vt:lpstr>
      <vt:lpstr>Ligero 🌶️ Introducción 1</vt:lpstr>
      <vt:lpstr>Ligero 🌶️ Introducción 2</vt:lpstr>
      <vt:lpstr>Ligero 🌶️ Pasos de la actividad de los alumnos</vt:lpstr>
      <vt:lpstr>Ligero 🌶️ Detalles del código</vt:lpstr>
      <vt:lpstr>PowerPoint Presentation</vt:lpstr>
      <vt:lpstr>Medio 🌶️🌶️ Introducción 1</vt:lpstr>
      <vt:lpstr>Medio 🌶️🌶️ Introducción 2</vt:lpstr>
      <vt:lpstr>Medio 🌶️🌶️ Pasos de la actividad de los alumnos 1</vt:lpstr>
      <vt:lpstr>Medio 🌶️🌶️ Pasos de la actividad de los alumnos 2</vt:lpstr>
      <vt:lpstr>Medio 🌶️🌶️ Pasos de la actividad de los alumnos 3</vt:lpstr>
      <vt:lpstr>Medio 🌶️🌶️ Pasos de la actividad de los alumnos 4</vt:lpstr>
      <vt:lpstr>Medio 🌶️🌶️ Detalles del código</vt:lpstr>
      <vt:lpstr>PowerPoint Presentation</vt:lpstr>
      <vt:lpstr>Picante 🌶️🌶️🌶️ Introducción 1</vt:lpstr>
      <vt:lpstr>Picante 🌶️🌶️🌶️ Introducción 2</vt:lpstr>
      <vt:lpstr>Picante 🌶️🌶️🌶️ Pasos de la actividad de los alumnos 1</vt:lpstr>
      <vt:lpstr>Picante 🌶️🌶️🌶️ Pasos de la actividad de los alumnos 2</vt:lpstr>
      <vt:lpstr>Picante 🌶️🌶️🌶️ Pasos de la actividad de los alumnos 3</vt:lpstr>
      <vt:lpstr>Picante 🌶️🌶️🌶️ Pasos de la actividad de los alumnos 4</vt:lpstr>
      <vt:lpstr>Picante 🌶️🌶️🌶️ Pasos de la actividad de los alumnos 5</vt:lpstr>
      <vt:lpstr>Picante 🌶️🌶️🌶️ Pasos de la actividad de los alumnos 6</vt:lpstr>
      <vt:lpstr>Picante 🌶️🌶️🌶️ Pasos de la actividad de los alumnos 7</vt:lpstr>
      <vt:lpstr>Picante 🌶️🌶️🌶️ Pasos de la actividad de los alumnos 8</vt:lpstr>
      <vt:lpstr>Picante 🌶️🌶️🌶️ Detalles del código</vt:lpstr>
      <vt:lpstr>PowerPoint Presentation</vt:lpstr>
      <vt:lpstr>Extensiones para medidores de luz energética</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Guía del proyecto</dc:title>
  <dc:subject/>
  <dc:creator>Micro:bit Educational Foundation</dc:creator>
  <cp:keywords/>
  <dc:description/>
  <cp:lastModifiedBy>Corey Rogers</cp:lastModifiedBy>
  <cp:revision>1</cp:revision>
  <dcterms:created xsi:type="dcterms:W3CDTF">2024-02-02T13:38:47Z</dcterms:created>
  <dcterms:modified xsi:type="dcterms:W3CDTF">2025-12-18T14:39:53Z</dcterms:modified>
  <cp:category/>
</cp:coreProperties>
</file>