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54" r:id="rId2"/>
    <p:sldMasterId id="2147483660" r:id="rId3"/>
  </p:sldMasterIdLst>
  <p:notesMasterIdLst>
    <p:notesMasterId r:id="rId32"/>
  </p:notes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Lst>
  <p:sldSz cx="9906000" cy="6858000" type="A4"/>
  <p:notesSz cx="6858000" cy="9144000"/>
  <p:embeddedFontLst>
    <p:embeddedFont>
      <p:font typeface="Helvetica Neue" panose="02000503000000020004" pitchFamily="2" charset="0"/>
      <p:regular r:id="rId33"/>
      <p:bold r:id="rId34"/>
      <p:italic r:id="rId35"/>
      <p:boldItalic r:id="rId3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3913">
          <p15:clr>
            <a:srgbClr val="A4A3A4"/>
          </p15:clr>
        </p15:guide>
        <p15:guide id="2" pos="245">
          <p15:clr>
            <a:srgbClr val="A4A3A4"/>
          </p15:clr>
        </p15:guide>
        <p15:guide id="3" orient="horz" pos="769">
          <p15:clr>
            <a:srgbClr val="A4A3A4"/>
          </p15:clr>
        </p15:guide>
        <p15:guide id="4" pos="5995">
          <p15:clr>
            <a:srgbClr val="A4A3A4"/>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41" roundtripDataSignature="AMtx7mg8vB7qJaVJo9wU/WmEZDKBlzRc/w=="/>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306EBCDA-6BA1-4274-ADB4-7FC33BFA5393}">
  <a:tblStyle styleId="{306EBCDA-6BA1-4274-ADB4-7FC33BFA5393}" styleName="Table_0">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87"/>
  </p:normalViewPr>
  <p:slideViewPr>
    <p:cSldViewPr snapToGrid="0">
      <p:cViewPr varScale="1">
        <p:scale>
          <a:sx n="112" d="100"/>
          <a:sy n="112" d="100"/>
        </p:scale>
        <p:origin x="1400" y="200"/>
      </p:cViewPr>
      <p:guideLst>
        <p:guide orient="horz" pos="3913"/>
        <p:guide pos="245"/>
        <p:guide orient="horz" pos="769"/>
        <p:guide pos="5995"/>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21" Type="http://schemas.openxmlformats.org/officeDocument/2006/relationships/slide" Target="slides/slide18.xml"/><Relationship Id="rId34" Type="http://schemas.openxmlformats.org/officeDocument/2006/relationships/font" Target="fonts/font2.fntdata"/><Relationship Id="rId42" Type="http://schemas.openxmlformats.org/officeDocument/2006/relationships/presProps" Target="presProp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customschemas.google.com/relationships/presentationmetadata" Target="metadata"/><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font" Target="fonts/font4.fntdata"/><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font" Target="fonts/font3.fntdata"/><Relationship Id="rId43" Type="http://schemas.openxmlformats.org/officeDocument/2006/relationships/viewProps" Target="viewProps.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font" Target="fonts/font1.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Helvetica Neue"/>
                <a:ea typeface="Helvetica Neue"/>
                <a:cs typeface="Helvetica Neue"/>
                <a:sym typeface="Helvetica Neue"/>
              </a:defRPr>
            </a:lvl1pPr>
            <a:lvl2pPr marR="0" lvl="1"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Helvetica Neue"/>
                <a:ea typeface="Helvetica Neue"/>
                <a:cs typeface="Helvetica Neue"/>
                <a:sym typeface="Helvetica Neue"/>
              </a:defRPr>
            </a:lvl1pPr>
            <a:lvl2pPr marR="0" lvl="1"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056" b="0" i="0" u="none" strike="noStrike" cap="none">
                <a:solidFill>
                  <a:schemeClr val="dk1"/>
                </a:solidFill>
                <a:latin typeface="Helvetica Neue"/>
                <a:ea typeface="Helvetica Neue"/>
                <a:cs typeface="Helvetica Neue"/>
                <a:sym typeface="Helvetica Neue"/>
              </a:defRPr>
            </a:lvl1pPr>
            <a:lvl2pPr marL="914400" marR="0" lvl="1" indent="-228600" algn="l" rtl="0">
              <a:lnSpc>
                <a:spcPct val="100000"/>
              </a:lnSpc>
              <a:spcBef>
                <a:spcPts val="0"/>
              </a:spcBef>
              <a:spcAft>
                <a:spcPts val="0"/>
              </a:spcAft>
              <a:buClr>
                <a:srgbClr val="000000"/>
              </a:buClr>
              <a:buSzPts val="1400"/>
              <a:buFont typeface="Arial"/>
              <a:buNone/>
              <a:defRPr sz="1056" b="0" i="0" u="none" strike="noStrike" cap="none">
                <a:solidFill>
                  <a:schemeClr val="dk1"/>
                </a:solidFill>
                <a:latin typeface="Helvetica Neue"/>
                <a:ea typeface="Helvetica Neue"/>
                <a:cs typeface="Helvetica Neue"/>
                <a:sym typeface="Helvetica Neue"/>
              </a:defRPr>
            </a:lvl2pPr>
            <a:lvl3pPr marL="1371600" marR="0" lvl="2" indent="-228600" algn="l" rtl="0">
              <a:lnSpc>
                <a:spcPct val="100000"/>
              </a:lnSpc>
              <a:spcBef>
                <a:spcPts val="0"/>
              </a:spcBef>
              <a:spcAft>
                <a:spcPts val="0"/>
              </a:spcAft>
              <a:buClr>
                <a:srgbClr val="000000"/>
              </a:buClr>
              <a:buSzPts val="1400"/>
              <a:buFont typeface="Arial"/>
              <a:buNone/>
              <a:defRPr sz="1056" b="0" i="0" u="none" strike="noStrike" cap="none">
                <a:solidFill>
                  <a:schemeClr val="dk1"/>
                </a:solidFill>
                <a:latin typeface="Helvetica Neue"/>
                <a:ea typeface="Helvetica Neue"/>
                <a:cs typeface="Helvetica Neue"/>
                <a:sym typeface="Helvetica Neue"/>
              </a:defRPr>
            </a:lvl3pPr>
            <a:lvl4pPr marL="1828800" marR="0" lvl="3" indent="-228600" algn="l" rtl="0">
              <a:lnSpc>
                <a:spcPct val="100000"/>
              </a:lnSpc>
              <a:spcBef>
                <a:spcPts val="0"/>
              </a:spcBef>
              <a:spcAft>
                <a:spcPts val="0"/>
              </a:spcAft>
              <a:buClr>
                <a:srgbClr val="000000"/>
              </a:buClr>
              <a:buSzPts val="1400"/>
              <a:buFont typeface="Arial"/>
              <a:buNone/>
              <a:defRPr sz="1056" b="0" i="0" u="none" strike="noStrike" cap="none">
                <a:solidFill>
                  <a:schemeClr val="dk1"/>
                </a:solidFill>
                <a:latin typeface="Helvetica Neue"/>
                <a:ea typeface="Helvetica Neue"/>
                <a:cs typeface="Helvetica Neue"/>
                <a:sym typeface="Helvetica Neue"/>
              </a:defRPr>
            </a:lvl4pPr>
            <a:lvl5pPr marL="2286000" marR="0" lvl="4" indent="-228600" algn="l" rtl="0">
              <a:lnSpc>
                <a:spcPct val="100000"/>
              </a:lnSpc>
              <a:spcBef>
                <a:spcPts val="0"/>
              </a:spcBef>
              <a:spcAft>
                <a:spcPts val="0"/>
              </a:spcAft>
              <a:buClr>
                <a:srgbClr val="000000"/>
              </a:buClr>
              <a:buSzPts val="1400"/>
              <a:buFont typeface="Arial"/>
              <a:buNone/>
              <a:defRPr sz="1056" b="0" i="0" u="none" strike="noStrike" cap="none">
                <a:solidFill>
                  <a:schemeClr val="dk1"/>
                </a:solidFill>
                <a:latin typeface="Helvetica Neue"/>
                <a:ea typeface="Helvetica Neue"/>
                <a:cs typeface="Helvetica Neue"/>
                <a:sym typeface="Helvetica Neue"/>
              </a:defRPr>
            </a:lvl5pPr>
            <a:lvl6pPr marL="2743200" marR="0" lvl="5" indent="-228600" algn="l" rtl="0">
              <a:lnSpc>
                <a:spcPct val="100000"/>
              </a:lnSpc>
              <a:spcBef>
                <a:spcPts val="0"/>
              </a:spcBef>
              <a:spcAft>
                <a:spcPts val="0"/>
              </a:spcAft>
              <a:buClr>
                <a:srgbClr val="000000"/>
              </a:buClr>
              <a:buSzPts val="1400"/>
              <a:buFont typeface="Arial"/>
              <a:buNone/>
              <a:defRPr sz="1056"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056"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056"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056"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Helvetica Neue"/>
                <a:ea typeface="Helvetica Neue"/>
                <a:cs typeface="Helvetica Neue"/>
                <a:sym typeface="Helvetica Neue"/>
              </a:defRPr>
            </a:lvl1pPr>
            <a:lvl2pPr marR="0" lvl="1"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dk1"/>
                </a:solidFill>
                <a:latin typeface="Helvetica Neue"/>
                <a:ea typeface="Helvetica Neue"/>
                <a:cs typeface="Helvetica Neue"/>
                <a:sym typeface="Helvetica Neue"/>
              </a:rPr>
              <a:t>‹#›</a:t>
            </a:fld>
            <a:endParaRPr sz="1200" b="0" i="0" u="none" strike="noStrike" cap="none">
              <a:solidFill>
                <a:schemeClr val="dk1"/>
              </a:solidFill>
              <a:latin typeface="Helvetica Neue"/>
              <a:ea typeface="Helvetica Neue"/>
              <a:cs typeface="Helvetica Neue"/>
              <a:sym typeface="Helvetica Neue"/>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g35fec345a22_0_24: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9" name="Google Shape;109;g35fec345a22_0_2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0" name="Google Shape;110;g35fec345a22_0_2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Google Shape;227;g35fa30c4f18_0_9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28" name="Google Shape;228;g35fa30c4f18_0_96: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Google Shape;244;g3669771b81a_0_118:notes"/>
          <p:cNvSpPr txBox="1">
            <a:spLocks noGrp="1"/>
          </p:cNvSpPr>
          <p:nvPr>
            <p:ph type="body" idx="1"/>
          </p:nvPr>
        </p:nvSpPr>
        <p:spPr>
          <a:xfrm>
            <a:off x="685802" y="4343401"/>
            <a:ext cx="5486400" cy="41151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45" name="Google Shape;245;g3669771b81a_0_118:notes"/>
          <p:cNvSpPr>
            <a:spLocks noGrp="1" noRot="1" noChangeAspect="1"/>
          </p:cNvSpPr>
          <p:nvPr>
            <p:ph type="sldImg" idx="2"/>
          </p:nvPr>
        </p:nvSpPr>
        <p:spPr>
          <a:xfrm>
            <a:off x="2156615" y="685480"/>
            <a:ext cx="2544900" cy="34293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9"/>
        <p:cNvGrpSpPr/>
        <p:nvPr/>
      </p:nvGrpSpPr>
      <p:grpSpPr>
        <a:xfrm>
          <a:off x="0" y="0"/>
          <a:ext cx="0" cy="0"/>
          <a:chOff x="0" y="0"/>
          <a:chExt cx="0" cy="0"/>
        </a:xfrm>
      </p:grpSpPr>
      <p:sp>
        <p:nvSpPr>
          <p:cNvPr id="250" name="Google Shape;250;g365ab73c13e_0_2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51" name="Google Shape;251;g365ab73c13e_0_21: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
        <p:cNvGrpSpPr/>
        <p:nvPr/>
      </p:nvGrpSpPr>
      <p:grpSpPr>
        <a:xfrm>
          <a:off x="0" y="0"/>
          <a:ext cx="0" cy="0"/>
          <a:chOff x="0" y="0"/>
          <a:chExt cx="0" cy="0"/>
        </a:xfrm>
      </p:grpSpPr>
      <p:sp>
        <p:nvSpPr>
          <p:cNvPr id="260" name="Google Shape;260;g3669771b81a_0_21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61" name="Google Shape;261;g3669771b81a_0_211: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0"/>
        <p:cNvGrpSpPr/>
        <p:nvPr/>
      </p:nvGrpSpPr>
      <p:grpSpPr>
        <a:xfrm>
          <a:off x="0" y="0"/>
          <a:ext cx="0" cy="0"/>
          <a:chOff x="0" y="0"/>
          <a:chExt cx="0" cy="0"/>
        </a:xfrm>
      </p:grpSpPr>
      <p:sp>
        <p:nvSpPr>
          <p:cNvPr id="271" name="Google Shape;271;g33d186f471d_0_3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72" name="Google Shape;272;g33d186f471d_0_38: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1"/>
        <p:cNvGrpSpPr/>
        <p:nvPr/>
      </p:nvGrpSpPr>
      <p:grpSpPr>
        <a:xfrm>
          <a:off x="0" y="0"/>
          <a:ext cx="0" cy="0"/>
          <a:chOff x="0" y="0"/>
          <a:chExt cx="0" cy="0"/>
        </a:xfrm>
      </p:grpSpPr>
      <p:sp>
        <p:nvSpPr>
          <p:cNvPr id="282" name="Google Shape;282;g33d186f471d_0_5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83" name="Google Shape;283;g33d186f471d_0_50: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2"/>
        <p:cNvGrpSpPr/>
        <p:nvPr/>
      </p:nvGrpSpPr>
      <p:grpSpPr>
        <a:xfrm>
          <a:off x="0" y="0"/>
          <a:ext cx="0" cy="0"/>
          <a:chOff x="0" y="0"/>
          <a:chExt cx="0" cy="0"/>
        </a:xfrm>
      </p:grpSpPr>
      <p:sp>
        <p:nvSpPr>
          <p:cNvPr id="293" name="Google Shape;293;g3669771b81a_0_21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94" name="Google Shape;294;g3669771b81a_0_219: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3"/>
        <p:cNvGrpSpPr/>
        <p:nvPr/>
      </p:nvGrpSpPr>
      <p:grpSpPr>
        <a:xfrm>
          <a:off x="0" y="0"/>
          <a:ext cx="0" cy="0"/>
          <a:chOff x="0" y="0"/>
          <a:chExt cx="0" cy="0"/>
        </a:xfrm>
      </p:grpSpPr>
      <p:sp>
        <p:nvSpPr>
          <p:cNvPr id="304" name="Google Shape;304;g365ab73c13e_0_3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marR="154064" lvl="0" indent="0" algn="l" rtl="0">
              <a:lnSpc>
                <a:spcPct val="110000"/>
              </a:lnSpc>
              <a:spcBef>
                <a:spcPts val="1300"/>
              </a:spcBef>
              <a:spcAft>
                <a:spcPts val="0"/>
              </a:spcAft>
              <a:buSzPts val="1400"/>
              <a:buNone/>
            </a:pPr>
            <a:endParaRPr/>
          </a:p>
        </p:txBody>
      </p:sp>
      <p:sp>
        <p:nvSpPr>
          <p:cNvPr id="305" name="Google Shape;305;g365ab73c13e_0_36: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0"/>
        <p:cNvGrpSpPr/>
        <p:nvPr/>
      </p:nvGrpSpPr>
      <p:grpSpPr>
        <a:xfrm>
          <a:off x="0" y="0"/>
          <a:ext cx="0" cy="0"/>
          <a:chOff x="0" y="0"/>
          <a:chExt cx="0" cy="0"/>
        </a:xfrm>
      </p:grpSpPr>
      <p:sp>
        <p:nvSpPr>
          <p:cNvPr id="321" name="Google Shape;321;g3669771b81a_0_181:notes"/>
          <p:cNvSpPr txBox="1">
            <a:spLocks noGrp="1"/>
          </p:cNvSpPr>
          <p:nvPr>
            <p:ph type="body" idx="1"/>
          </p:nvPr>
        </p:nvSpPr>
        <p:spPr>
          <a:xfrm>
            <a:off x="685802" y="4343401"/>
            <a:ext cx="5486400" cy="41151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22" name="Google Shape;322;g3669771b81a_0_181:notes"/>
          <p:cNvSpPr>
            <a:spLocks noGrp="1" noRot="1" noChangeAspect="1"/>
          </p:cNvSpPr>
          <p:nvPr>
            <p:ph type="sldImg" idx="2"/>
          </p:nvPr>
        </p:nvSpPr>
        <p:spPr>
          <a:xfrm>
            <a:off x="2156615" y="685480"/>
            <a:ext cx="2544900" cy="34293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6"/>
        <p:cNvGrpSpPr/>
        <p:nvPr/>
      </p:nvGrpSpPr>
      <p:grpSpPr>
        <a:xfrm>
          <a:off x="0" y="0"/>
          <a:ext cx="0" cy="0"/>
          <a:chOff x="0" y="0"/>
          <a:chExt cx="0" cy="0"/>
        </a:xfrm>
      </p:grpSpPr>
      <p:sp>
        <p:nvSpPr>
          <p:cNvPr id="327" name="Google Shape;327;g3669771b81a_0_23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28" name="Google Shape;328;g3669771b81a_0_238: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g35d6a68a0a1_0_13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34" name="Google Shape;134;g35d6a68a0a1_0_136: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6"/>
        <p:cNvGrpSpPr/>
        <p:nvPr/>
      </p:nvGrpSpPr>
      <p:grpSpPr>
        <a:xfrm>
          <a:off x="0" y="0"/>
          <a:ext cx="0" cy="0"/>
          <a:chOff x="0" y="0"/>
          <a:chExt cx="0" cy="0"/>
        </a:xfrm>
      </p:grpSpPr>
      <p:sp>
        <p:nvSpPr>
          <p:cNvPr id="337" name="Google Shape;337;g35fa30c4f18_0_7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38" name="Google Shape;338;g35fa30c4f18_0_79: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6"/>
        <p:cNvGrpSpPr/>
        <p:nvPr/>
      </p:nvGrpSpPr>
      <p:grpSpPr>
        <a:xfrm>
          <a:off x="0" y="0"/>
          <a:ext cx="0" cy="0"/>
          <a:chOff x="0" y="0"/>
          <a:chExt cx="0" cy="0"/>
        </a:xfrm>
      </p:grpSpPr>
      <p:sp>
        <p:nvSpPr>
          <p:cNvPr id="347" name="Google Shape;347;g365ab73c13e_0_14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48" name="Google Shape;348;g365ab73c13e_0_148: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1"/>
        <p:cNvGrpSpPr/>
        <p:nvPr/>
      </p:nvGrpSpPr>
      <p:grpSpPr>
        <a:xfrm>
          <a:off x="0" y="0"/>
          <a:ext cx="0" cy="0"/>
          <a:chOff x="0" y="0"/>
          <a:chExt cx="0" cy="0"/>
        </a:xfrm>
      </p:grpSpPr>
      <p:sp>
        <p:nvSpPr>
          <p:cNvPr id="362" name="Google Shape;362;g3694c7ecca9_2_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63" name="Google Shape;363;g3694c7ecca9_2_7: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9"/>
        <p:cNvGrpSpPr/>
        <p:nvPr/>
      </p:nvGrpSpPr>
      <p:grpSpPr>
        <a:xfrm>
          <a:off x="0" y="0"/>
          <a:ext cx="0" cy="0"/>
          <a:chOff x="0" y="0"/>
          <a:chExt cx="0" cy="0"/>
        </a:xfrm>
      </p:grpSpPr>
      <p:sp>
        <p:nvSpPr>
          <p:cNvPr id="380" name="Google Shape;380;g3694c7ecca9_2_3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81" name="Google Shape;381;g3694c7ecca9_2_32: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3"/>
        <p:cNvGrpSpPr/>
        <p:nvPr/>
      </p:nvGrpSpPr>
      <p:grpSpPr>
        <a:xfrm>
          <a:off x="0" y="0"/>
          <a:ext cx="0" cy="0"/>
          <a:chOff x="0" y="0"/>
          <a:chExt cx="0" cy="0"/>
        </a:xfrm>
      </p:grpSpPr>
      <p:sp>
        <p:nvSpPr>
          <p:cNvPr id="394" name="Google Shape;394;g3694c7ecca9_2_5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95" name="Google Shape;395;g3694c7ecca9_2_54: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0"/>
        <p:cNvGrpSpPr/>
        <p:nvPr/>
      </p:nvGrpSpPr>
      <p:grpSpPr>
        <a:xfrm>
          <a:off x="0" y="0"/>
          <a:ext cx="0" cy="0"/>
          <a:chOff x="0" y="0"/>
          <a:chExt cx="0" cy="0"/>
        </a:xfrm>
      </p:grpSpPr>
      <p:sp>
        <p:nvSpPr>
          <p:cNvPr id="411" name="Google Shape;411;g365ab73c13e_0_35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12" name="Google Shape;412;g365ab73c13e_0_354: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1"/>
        <p:cNvGrpSpPr/>
        <p:nvPr/>
      </p:nvGrpSpPr>
      <p:grpSpPr>
        <a:xfrm>
          <a:off x="0" y="0"/>
          <a:ext cx="0" cy="0"/>
          <a:chOff x="0" y="0"/>
          <a:chExt cx="0" cy="0"/>
        </a:xfrm>
      </p:grpSpPr>
      <p:sp>
        <p:nvSpPr>
          <p:cNvPr id="422" name="Google Shape;422;g365ab73c13e_0_12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23" name="Google Shape;423;g365ab73c13e_0_129: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8"/>
        <p:cNvGrpSpPr/>
        <p:nvPr/>
      </p:nvGrpSpPr>
      <p:grpSpPr>
        <a:xfrm>
          <a:off x="0" y="0"/>
          <a:ext cx="0" cy="0"/>
          <a:chOff x="0" y="0"/>
          <a:chExt cx="0" cy="0"/>
        </a:xfrm>
      </p:grpSpPr>
      <p:sp>
        <p:nvSpPr>
          <p:cNvPr id="439" name="Google Shape;439;g365ab73c13e_0_420:notes"/>
          <p:cNvSpPr txBox="1">
            <a:spLocks noGrp="1"/>
          </p:cNvSpPr>
          <p:nvPr>
            <p:ph type="body" idx="1"/>
          </p:nvPr>
        </p:nvSpPr>
        <p:spPr>
          <a:xfrm>
            <a:off x="685802" y="4343401"/>
            <a:ext cx="5486400" cy="41151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40" name="Google Shape;440;g365ab73c13e_0_420:notes"/>
          <p:cNvSpPr>
            <a:spLocks noGrp="1" noRot="1" noChangeAspect="1"/>
          </p:cNvSpPr>
          <p:nvPr>
            <p:ph type="sldImg" idx="2"/>
          </p:nvPr>
        </p:nvSpPr>
        <p:spPr>
          <a:xfrm>
            <a:off x="952500" y="685800"/>
            <a:ext cx="4953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4"/>
        <p:cNvGrpSpPr/>
        <p:nvPr/>
      </p:nvGrpSpPr>
      <p:grpSpPr>
        <a:xfrm>
          <a:off x="0" y="0"/>
          <a:ext cx="0" cy="0"/>
          <a:chOff x="0" y="0"/>
          <a:chExt cx="0" cy="0"/>
        </a:xfrm>
      </p:grpSpPr>
      <p:sp>
        <p:nvSpPr>
          <p:cNvPr id="445" name="Google Shape;445;g35fa30c4f18_0_5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46" name="Google Shape;446;g35fa30c4f18_0_51: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g3669771b81a_0_13: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1" name="Google Shape;151;g3669771b81a_0_1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52" name="Google Shape;152;g3669771b81a_0_1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GB"/>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g365ab73c13e_0_8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60" name="Google Shape;160;g365ab73c13e_0_81: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Google Shape;175;g35fe6bcad37_0_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76" name="Google Shape;176;g35fe6bcad37_0_9: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Google Shape;183;g3694c7ecca9_0_4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84" name="Google Shape;184;g3694c7ecca9_0_45: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Google Shape;200;g3669771b81a_0_55:notes"/>
          <p:cNvSpPr txBox="1">
            <a:spLocks noGrp="1"/>
          </p:cNvSpPr>
          <p:nvPr>
            <p:ph type="body" idx="1"/>
          </p:nvPr>
        </p:nvSpPr>
        <p:spPr>
          <a:xfrm>
            <a:off x="685802" y="4343401"/>
            <a:ext cx="5486400" cy="41151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01" name="Google Shape;201;g3669771b81a_0_55:notes"/>
          <p:cNvSpPr>
            <a:spLocks noGrp="1" noRot="1" noChangeAspect="1"/>
          </p:cNvSpPr>
          <p:nvPr>
            <p:ph type="sldImg" idx="2"/>
          </p:nvPr>
        </p:nvSpPr>
        <p:spPr>
          <a:xfrm>
            <a:off x="2156615" y="685480"/>
            <a:ext cx="2544900" cy="34293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Google Shape;206;g35fa30c4f18_0_1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07" name="Google Shape;207;g35fa30c4f18_0_17: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3669771b81a_0_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17" name="Google Shape;217;g3669771b81a_0_1: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1_Title Slide">
  <p:cSld name="1_Title Slide">
    <p:bg>
      <p:bgPr>
        <a:solidFill>
          <a:schemeClr val="lt1"/>
        </a:solidFill>
        <a:effectLst/>
      </p:bgPr>
    </p:bg>
    <p:spTree>
      <p:nvGrpSpPr>
        <p:cNvPr id="1" name="Shape 15"/>
        <p:cNvGrpSpPr/>
        <p:nvPr/>
      </p:nvGrpSpPr>
      <p:grpSpPr>
        <a:xfrm>
          <a:off x="0" y="0"/>
          <a:ext cx="0" cy="0"/>
          <a:chOff x="0" y="0"/>
          <a:chExt cx="0" cy="0"/>
        </a:xfrm>
      </p:grpSpPr>
      <p:pic>
        <p:nvPicPr>
          <p:cNvPr id="16" name="Google Shape;16;p26"/>
          <p:cNvPicPr preferRelativeResize="0"/>
          <p:nvPr/>
        </p:nvPicPr>
        <p:blipFill rotWithShape="1">
          <a:blip r:embed="rId2">
            <a:alphaModFix/>
          </a:blip>
          <a:srcRect/>
          <a:stretch/>
        </p:blipFill>
        <p:spPr>
          <a:xfrm>
            <a:off x="1" y="-253998"/>
            <a:ext cx="9905998" cy="7111999"/>
          </a:xfrm>
          <a:prstGeom prst="rect">
            <a:avLst/>
          </a:prstGeom>
          <a:noFill/>
          <a:ln>
            <a:noFill/>
          </a:ln>
        </p:spPr>
      </p:pic>
      <p:sp>
        <p:nvSpPr>
          <p:cNvPr id="17" name="Google Shape;17;p26"/>
          <p:cNvSpPr/>
          <p:nvPr/>
        </p:nvSpPr>
        <p:spPr>
          <a:xfrm>
            <a:off x="4418076" y="950976"/>
            <a:ext cx="1159002" cy="1316736"/>
          </a:xfrm>
          <a:custGeom>
            <a:avLst/>
            <a:gdLst/>
            <a:ahLst/>
            <a:cxnLst/>
            <a:rect l="l" t="t" r="r" b="b"/>
            <a:pathLst>
              <a:path w="1069848" h="987552" extrusionOk="0">
                <a:moveTo>
                  <a:pt x="228600" y="36576"/>
                </a:moveTo>
                <a:lnTo>
                  <a:pt x="0" y="658368"/>
                </a:lnTo>
                <a:lnTo>
                  <a:pt x="109728" y="859536"/>
                </a:lnTo>
                <a:lnTo>
                  <a:pt x="356616" y="877824"/>
                </a:lnTo>
                <a:lnTo>
                  <a:pt x="640080" y="987552"/>
                </a:lnTo>
                <a:lnTo>
                  <a:pt x="1014984" y="969264"/>
                </a:lnTo>
                <a:lnTo>
                  <a:pt x="1042416" y="722376"/>
                </a:lnTo>
                <a:lnTo>
                  <a:pt x="1069848" y="246888"/>
                </a:lnTo>
                <a:lnTo>
                  <a:pt x="850392" y="0"/>
                </a:lnTo>
                <a:lnTo>
                  <a:pt x="228600" y="36576"/>
                </a:lnTo>
                <a:close/>
              </a:path>
            </a:pathLst>
          </a:custGeom>
          <a:solidFill>
            <a:srgbClr val="00C80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288"/>
              <a:buFont typeface="Arial"/>
              <a:buNone/>
            </a:pPr>
            <a:endParaRPr sz="2288" b="0" i="0" u="none" strike="noStrike" cap="none">
              <a:solidFill>
                <a:schemeClr val="lt1"/>
              </a:solidFill>
              <a:latin typeface="Calibri"/>
              <a:ea typeface="Calibri"/>
              <a:cs typeface="Calibri"/>
              <a:sym typeface="Calibri"/>
            </a:endParaRPr>
          </a:p>
        </p:txBody>
      </p:sp>
      <p:pic>
        <p:nvPicPr>
          <p:cNvPr id="18" name="Google Shape;18;p26" descr="A picture containing black, darkness, black and white&#10;&#10;Description automatically generated"/>
          <p:cNvPicPr preferRelativeResize="0"/>
          <p:nvPr/>
        </p:nvPicPr>
        <p:blipFill rotWithShape="1">
          <a:blip r:embed="rId3">
            <a:alphaModFix/>
          </a:blip>
          <a:srcRect/>
          <a:stretch/>
        </p:blipFill>
        <p:spPr>
          <a:xfrm>
            <a:off x="4491769" y="720187"/>
            <a:ext cx="1238250" cy="1524000"/>
          </a:xfrm>
          <a:prstGeom prst="rect">
            <a:avLst/>
          </a:prstGeom>
          <a:noFill/>
          <a:ln>
            <a:noFill/>
          </a:ln>
        </p:spPr>
      </p:pic>
      <p:pic>
        <p:nvPicPr>
          <p:cNvPr id="19" name="Google Shape;19;p26" descr="A picture containing black, darkness&#10;&#10;Description automatically generated"/>
          <p:cNvPicPr preferRelativeResize="0"/>
          <p:nvPr/>
        </p:nvPicPr>
        <p:blipFill rotWithShape="1">
          <a:blip r:embed="rId4">
            <a:alphaModFix/>
          </a:blip>
          <a:srcRect/>
          <a:stretch/>
        </p:blipFill>
        <p:spPr>
          <a:xfrm>
            <a:off x="4172298" y="1440230"/>
            <a:ext cx="565249" cy="632447"/>
          </a:xfrm>
          <a:prstGeom prst="rect">
            <a:avLst/>
          </a:prstGeom>
          <a:noFill/>
          <a:ln>
            <a:noFill/>
          </a:ln>
        </p:spPr>
      </p:pic>
      <p:pic>
        <p:nvPicPr>
          <p:cNvPr id="20" name="Google Shape;20;p26"/>
          <p:cNvPicPr preferRelativeResize="0"/>
          <p:nvPr/>
        </p:nvPicPr>
        <p:blipFill rotWithShape="1">
          <a:blip r:embed="rId5">
            <a:alphaModFix/>
          </a:blip>
          <a:srcRect/>
          <a:stretch/>
        </p:blipFill>
        <p:spPr>
          <a:xfrm>
            <a:off x="1178213" y="1196017"/>
            <a:ext cx="2947323" cy="594155"/>
          </a:xfrm>
          <a:prstGeom prst="rect">
            <a:avLst/>
          </a:prstGeom>
          <a:noFill/>
          <a:ln>
            <a:noFill/>
          </a:ln>
        </p:spPr>
      </p:pic>
      <p:sp>
        <p:nvSpPr>
          <p:cNvPr id="21" name="Google Shape;21;p26"/>
          <p:cNvSpPr/>
          <p:nvPr/>
        </p:nvSpPr>
        <p:spPr>
          <a:xfrm>
            <a:off x="326898" y="4498848"/>
            <a:ext cx="1495806" cy="1914144"/>
          </a:xfrm>
          <a:custGeom>
            <a:avLst/>
            <a:gdLst/>
            <a:ahLst/>
            <a:cxnLst/>
            <a:rect l="l" t="t" r="r" b="b"/>
            <a:pathLst>
              <a:path w="1380744" h="1435608" extrusionOk="0">
                <a:moveTo>
                  <a:pt x="365760" y="219456"/>
                </a:moveTo>
                <a:lnTo>
                  <a:pt x="411480" y="192024"/>
                </a:lnTo>
                <a:lnTo>
                  <a:pt x="722376" y="0"/>
                </a:lnTo>
                <a:lnTo>
                  <a:pt x="1097280" y="82296"/>
                </a:lnTo>
                <a:lnTo>
                  <a:pt x="1335024" y="292608"/>
                </a:lnTo>
                <a:lnTo>
                  <a:pt x="1380744" y="630936"/>
                </a:lnTo>
                <a:lnTo>
                  <a:pt x="1298448" y="950976"/>
                </a:lnTo>
                <a:lnTo>
                  <a:pt x="1115568" y="1207008"/>
                </a:lnTo>
                <a:lnTo>
                  <a:pt x="685800" y="1426464"/>
                </a:lnTo>
                <a:lnTo>
                  <a:pt x="265176" y="1435608"/>
                </a:lnTo>
                <a:lnTo>
                  <a:pt x="0" y="1307592"/>
                </a:lnTo>
                <a:lnTo>
                  <a:pt x="18288" y="804672"/>
                </a:lnTo>
                <a:lnTo>
                  <a:pt x="365760" y="219456"/>
                </a:lnTo>
                <a:close/>
              </a:path>
            </a:pathLst>
          </a:custGeom>
          <a:solidFill>
            <a:srgbClr val="00C80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288"/>
              <a:buFont typeface="Arial"/>
              <a:buNone/>
            </a:pPr>
            <a:endParaRPr sz="2288" b="0" i="0" u="none" strike="noStrike" cap="none">
              <a:solidFill>
                <a:schemeClr val="lt1"/>
              </a:solidFill>
              <a:latin typeface="Calibri"/>
              <a:ea typeface="Calibri"/>
              <a:cs typeface="Calibri"/>
              <a:sym typeface="Calibri"/>
            </a:endParaRPr>
          </a:p>
        </p:txBody>
      </p:sp>
      <p:pic>
        <p:nvPicPr>
          <p:cNvPr id="22" name="Google Shape;22;p26" descr="A black and white image of a bird&#10;&#10;Description automatically generated with low confidence"/>
          <p:cNvPicPr preferRelativeResize="0"/>
          <p:nvPr/>
        </p:nvPicPr>
        <p:blipFill rotWithShape="1">
          <a:blip r:embed="rId6">
            <a:alphaModFix/>
          </a:blip>
          <a:srcRect/>
          <a:stretch/>
        </p:blipFill>
        <p:spPr>
          <a:xfrm>
            <a:off x="265456" y="4718689"/>
            <a:ext cx="1389592" cy="1507067"/>
          </a:xfrm>
          <a:prstGeom prst="rect">
            <a:avLst/>
          </a:prstGeom>
          <a:noFill/>
          <a:ln>
            <a:noFill/>
          </a:ln>
        </p:spPr>
      </p:pic>
      <p:pic>
        <p:nvPicPr>
          <p:cNvPr id="23" name="Google Shape;23;p26" descr="A picture containing black, darkness, black and white&#10;&#10;Description automatically generated"/>
          <p:cNvPicPr preferRelativeResize="0"/>
          <p:nvPr/>
        </p:nvPicPr>
        <p:blipFill rotWithShape="1">
          <a:blip r:embed="rId7">
            <a:alphaModFix/>
          </a:blip>
          <a:srcRect/>
          <a:stretch/>
        </p:blipFill>
        <p:spPr>
          <a:xfrm>
            <a:off x="78930" y="6036007"/>
            <a:ext cx="522817" cy="423333"/>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Slide">
  <p:cSld name="Title Slide">
    <p:bg>
      <p:bgPr>
        <a:solidFill>
          <a:schemeClr val="lt1"/>
        </a:solidFill>
        <a:effectLst/>
      </p:bgPr>
    </p:bg>
    <p:spTree>
      <p:nvGrpSpPr>
        <p:cNvPr id="1" name="Shape 80"/>
        <p:cNvGrpSpPr/>
        <p:nvPr/>
      </p:nvGrpSpPr>
      <p:grpSpPr>
        <a:xfrm>
          <a:off x="0" y="0"/>
          <a:ext cx="0" cy="0"/>
          <a:chOff x="0" y="0"/>
          <a:chExt cx="0" cy="0"/>
        </a:xfrm>
      </p:grpSpPr>
      <p:pic>
        <p:nvPicPr>
          <p:cNvPr id="81" name="Google Shape;81;g3694c7ecca9_0_87"/>
          <p:cNvPicPr preferRelativeResize="0"/>
          <p:nvPr/>
        </p:nvPicPr>
        <p:blipFill rotWithShape="1">
          <a:blip r:embed="rId2">
            <a:alphaModFix/>
          </a:blip>
          <a:srcRect/>
          <a:stretch/>
        </p:blipFill>
        <p:spPr>
          <a:xfrm>
            <a:off x="801785" y="1196017"/>
            <a:ext cx="2947323" cy="594155"/>
          </a:xfrm>
          <a:prstGeom prst="rect">
            <a:avLst/>
          </a:prstGeom>
          <a:noFill/>
          <a:ln>
            <a:noFill/>
          </a:ln>
        </p:spPr>
      </p:pic>
      <p:sp>
        <p:nvSpPr>
          <p:cNvPr id="82" name="Google Shape;82;g3694c7ecca9_0_87"/>
          <p:cNvSpPr txBox="1">
            <a:spLocks noGrp="1"/>
          </p:cNvSpPr>
          <p:nvPr>
            <p:ph type="ctrTitle"/>
          </p:nvPr>
        </p:nvSpPr>
        <p:spPr>
          <a:xfrm>
            <a:off x="887451" y="3126259"/>
            <a:ext cx="5437800" cy="1320600"/>
          </a:xfrm>
          <a:prstGeom prst="rect">
            <a:avLst/>
          </a:prstGeom>
          <a:noFill/>
          <a:ln>
            <a:noFill/>
          </a:ln>
        </p:spPr>
        <p:txBody>
          <a:bodyPr spcFirstLastPara="1" wrap="square" lIns="0" tIns="0" rIns="0" bIns="0" anchor="t" anchorCtr="0">
            <a:spAutoFit/>
          </a:bodyPr>
          <a:lstStyle>
            <a:lvl1pPr lvl="0" algn="l">
              <a:lnSpc>
                <a:spcPct val="90000"/>
              </a:lnSpc>
              <a:spcBef>
                <a:spcPts val="0"/>
              </a:spcBef>
              <a:spcAft>
                <a:spcPts val="0"/>
              </a:spcAft>
              <a:buClr>
                <a:srgbClr val="000000"/>
              </a:buClr>
              <a:buSzPts val="4767"/>
              <a:buFont typeface="Arial"/>
              <a:buNone/>
              <a:defRPr sz="4767">
                <a:solidFill>
                  <a:srgbClr val="000000"/>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12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Divider Lantern Blue">
  <p:cSld name="Divider Lantern Blue">
    <p:bg>
      <p:bgPr>
        <a:solidFill>
          <a:schemeClr val="accent2"/>
        </a:solidFill>
        <a:effectLst/>
      </p:bgPr>
    </p:bg>
    <p:spTree>
      <p:nvGrpSpPr>
        <p:cNvPr id="1" name="Shape 89"/>
        <p:cNvGrpSpPr/>
        <p:nvPr/>
      </p:nvGrpSpPr>
      <p:grpSpPr>
        <a:xfrm>
          <a:off x="0" y="0"/>
          <a:ext cx="0" cy="0"/>
          <a:chOff x="0" y="0"/>
          <a:chExt cx="0" cy="0"/>
        </a:xfrm>
      </p:grpSpPr>
      <p:sp>
        <p:nvSpPr>
          <p:cNvPr id="90" name="Google Shape;90;g3669771b81a_0_193"/>
          <p:cNvSpPr txBox="1">
            <a:spLocks noGrp="1"/>
          </p:cNvSpPr>
          <p:nvPr>
            <p:ph type="body" idx="1"/>
          </p:nvPr>
        </p:nvSpPr>
        <p:spPr>
          <a:xfrm>
            <a:off x="2276389" y="2669745"/>
            <a:ext cx="5353200" cy="1518600"/>
          </a:xfrm>
          <a:prstGeom prst="rect">
            <a:avLst/>
          </a:prstGeom>
          <a:noFill/>
          <a:ln>
            <a:noFill/>
          </a:ln>
        </p:spPr>
        <p:txBody>
          <a:bodyPr spcFirstLastPara="1" wrap="square" lIns="91425" tIns="45700" rIns="91425" bIns="45700" anchor="ctr" anchorCtr="0">
            <a:normAutofit/>
          </a:bodyPr>
          <a:lstStyle>
            <a:lvl1pPr marL="457200" lvl="0" indent="-228600" algn="ctr">
              <a:lnSpc>
                <a:spcPct val="110000"/>
              </a:lnSpc>
              <a:spcBef>
                <a:spcPts val="1000"/>
              </a:spcBef>
              <a:spcAft>
                <a:spcPts val="0"/>
              </a:spcAft>
              <a:buSzPts val="4999"/>
              <a:buNone/>
              <a:defRPr sz="4999" b="1" i="0">
                <a:solidFill>
                  <a:schemeClr val="lt1"/>
                </a:solidFill>
                <a:latin typeface="Arial"/>
                <a:ea typeface="Arial"/>
                <a:cs typeface="Arial"/>
                <a:sym typeface="Arial"/>
              </a:defRPr>
            </a:lvl1pPr>
            <a:lvl2pPr marL="914400" lvl="1" indent="-342900" algn="l">
              <a:lnSpc>
                <a:spcPct val="110000"/>
              </a:lnSpc>
              <a:spcBef>
                <a:spcPts val="500"/>
              </a:spcBef>
              <a:spcAft>
                <a:spcPts val="0"/>
              </a:spcAft>
              <a:buSzPts val="1800"/>
              <a:buChar char="•"/>
              <a:defRPr/>
            </a:lvl2pPr>
            <a:lvl3pPr marL="1371600" lvl="2" indent="-342900" algn="l">
              <a:lnSpc>
                <a:spcPct val="110000"/>
              </a:lnSpc>
              <a:spcBef>
                <a:spcPts val="500"/>
              </a:spcBef>
              <a:spcAft>
                <a:spcPts val="0"/>
              </a:spcAft>
              <a:buSzPts val="1800"/>
              <a:buChar char="•"/>
              <a:defRPr/>
            </a:lvl3pPr>
            <a:lvl4pPr marL="1828800" lvl="3" indent="-342900" algn="l">
              <a:lnSpc>
                <a:spcPct val="110000"/>
              </a:lnSpc>
              <a:spcBef>
                <a:spcPts val="500"/>
              </a:spcBef>
              <a:spcAft>
                <a:spcPts val="0"/>
              </a:spcAft>
              <a:buSzPts val="1800"/>
              <a:buChar char="•"/>
              <a:defRPr/>
            </a:lvl4pPr>
            <a:lvl5pPr marL="2286000" lvl="4" indent="-342900" algn="l">
              <a:lnSpc>
                <a:spcPct val="11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1" name="Google Shape;91;g3669771b81a_0_193"/>
          <p:cNvSpPr txBox="1">
            <a:spLocks noGrp="1"/>
          </p:cNvSpPr>
          <p:nvPr>
            <p:ph type="sldNum" idx="12"/>
          </p:nvPr>
        </p:nvSpPr>
        <p:spPr>
          <a:xfrm>
            <a:off x="7101729" y="6125009"/>
            <a:ext cx="22290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121">
          <p15:clr>
            <a:srgbClr val="FBAE40"/>
          </p15:clr>
        </p15:guide>
        <p15:guide id="3" pos="282">
          <p15:clr>
            <a:srgbClr val="FBAE40"/>
          </p15:clr>
        </p15:guide>
        <p15:guide id="4" pos="5960">
          <p15:clr>
            <a:srgbClr val="FBAE40"/>
          </p15:clr>
        </p15:guide>
        <p15:guide id="5" orient="horz" pos="346">
          <p15:clr>
            <a:srgbClr val="FBAE40"/>
          </p15:clr>
        </p15:guide>
        <p15:guide id="6" orient="horz" pos="3974">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Divider Polar Purple">
  <p:cSld name="Divider Polar Purple">
    <p:bg>
      <p:bgPr>
        <a:solidFill>
          <a:schemeClr val="accent5"/>
        </a:solidFill>
        <a:effectLst/>
      </p:bgPr>
    </p:bg>
    <p:spTree>
      <p:nvGrpSpPr>
        <p:cNvPr id="1" name="Shape 92"/>
        <p:cNvGrpSpPr/>
        <p:nvPr/>
      </p:nvGrpSpPr>
      <p:grpSpPr>
        <a:xfrm>
          <a:off x="0" y="0"/>
          <a:ext cx="0" cy="0"/>
          <a:chOff x="0" y="0"/>
          <a:chExt cx="0" cy="0"/>
        </a:xfrm>
      </p:grpSpPr>
      <p:sp>
        <p:nvSpPr>
          <p:cNvPr id="93" name="Google Shape;93;g3669771b81a_0_202"/>
          <p:cNvSpPr txBox="1">
            <a:spLocks noGrp="1"/>
          </p:cNvSpPr>
          <p:nvPr>
            <p:ph type="body" idx="1"/>
          </p:nvPr>
        </p:nvSpPr>
        <p:spPr>
          <a:xfrm>
            <a:off x="2276389" y="2669745"/>
            <a:ext cx="5353200" cy="1518600"/>
          </a:xfrm>
          <a:prstGeom prst="rect">
            <a:avLst/>
          </a:prstGeom>
          <a:noFill/>
          <a:ln>
            <a:noFill/>
          </a:ln>
        </p:spPr>
        <p:txBody>
          <a:bodyPr spcFirstLastPara="1" wrap="square" lIns="91425" tIns="45700" rIns="91425" bIns="45700" anchor="ctr" anchorCtr="0">
            <a:normAutofit/>
          </a:bodyPr>
          <a:lstStyle>
            <a:lvl1pPr marL="457200" lvl="0" indent="-228600" algn="ctr">
              <a:lnSpc>
                <a:spcPct val="110000"/>
              </a:lnSpc>
              <a:spcBef>
                <a:spcPts val="1000"/>
              </a:spcBef>
              <a:spcAft>
                <a:spcPts val="0"/>
              </a:spcAft>
              <a:buSzPts val="4999"/>
              <a:buNone/>
              <a:defRPr sz="4999" b="1" i="0">
                <a:solidFill>
                  <a:schemeClr val="lt1"/>
                </a:solidFill>
                <a:latin typeface="Arial"/>
                <a:ea typeface="Arial"/>
                <a:cs typeface="Arial"/>
                <a:sym typeface="Arial"/>
              </a:defRPr>
            </a:lvl1pPr>
            <a:lvl2pPr marL="914400" lvl="1" indent="-342900" algn="l">
              <a:lnSpc>
                <a:spcPct val="110000"/>
              </a:lnSpc>
              <a:spcBef>
                <a:spcPts val="500"/>
              </a:spcBef>
              <a:spcAft>
                <a:spcPts val="0"/>
              </a:spcAft>
              <a:buSzPts val="1800"/>
              <a:buChar char="•"/>
              <a:defRPr/>
            </a:lvl2pPr>
            <a:lvl3pPr marL="1371600" lvl="2" indent="-342900" algn="l">
              <a:lnSpc>
                <a:spcPct val="110000"/>
              </a:lnSpc>
              <a:spcBef>
                <a:spcPts val="500"/>
              </a:spcBef>
              <a:spcAft>
                <a:spcPts val="0"/>
              </a:spcAft>
              <a:buSzPts val="1800"/>
              <a:buChar char="•"/>
              <a:defRPr/>
            </a:lvl3pPr>
            <a:lvl4pPr marL="1828800" lvl="3" indent="-342900" algn="l">
              <a:lnSpc>
                <a:spcPct val="110000"/>
              </a:lnSpc>
              <a:spcBef>
                <a:spcPts val="500"/>
              </a:spcBef>
              <a:spcAft>
                <a:spcPts val="0"/>
              </a:spcAft>
              <a:buSzPts val="1800"/>
              <a:buChar char="•"/>
              <a:defRPr/>
            </a:lvl4pPr>
            <a:lvl5pPr marL="2286000" lvl="4" indent="-342900" algn="l">
              <a:lnSpc>
                <a:spcPct val="11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4" name="Google Shape;94;g3669771b81a_0_202"/>
          <p:cNvSpPr txBox="1">
            <a:spLocks noGrp="1"/>
          </p:cNvSpPr>
          <p:nvPr>
            <p:ph type="sldNum" idx="12"/>
          </p:nvPr>
        </p:nvSpPr>
        <p:spPr>
          <a:xfrm>
            <a:off x="7101729" y="6125009"/>
            <a:ext cx="22290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1"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1"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1"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1"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1"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1"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1"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1"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1"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121">
          <p15:clr>
            <a:srgbClr val="FBAE40"/>
          </p15:clr>
        </p15:guide>
        <p15:guide id="3" pos="282">
          <p15:clr>
            <a:srgbClr val="FBAE40"/>
          </p15:clr>
        </p15:guide>
        <p15:guide id="4" pos="5960">
          <p15:clr>
            <a:srgbClr val="FBAE40"/>
          </p15:clr>
        </p15:guide>
        <p15:guide id="5" orient="horz" pos="346">
          <p15:clr>
            <a:srgbClr val="FBAE40"/>
          </p15:clr>
        </p15:guide>
        <p15:guide id="6" orient="horz" pos="3974">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Divider Dusk Red">
  <p:cSld name="Divider Dusk Red">
    <p:bg>
      <p:bgPr>
        <a:solidFill>
          <a:schemeClr val="accent3"/>
        </a:solidFill>
        <a:effectLst/>
      </p:bgPr>
    </p:bg>
    <p:spTree>
      <p:nvGrpSpPr>
        <p:cNvPr id="1" name="Shape 95"/>
        <p:cNvGrpSpPr/>
        <p:nvPr/>
      </p:nvGrpSpPr>
      <p:grpSpPr>
        <a:xfrm>
          <a:off x="0" y="0"/>
          <a:ext cx="0" cy="0"/>
          <a:chOff x="0" y="0"/>
          <a:chExt cx="0" cy="0"/>
        </a:xfrm>
      </p:grpSpPr>
      <p:sp>
        <p:nvSpPr>
          <p:cNvPr id="96" name="Google Shape;96;g3669771b81a_0_196"/>
          <p:cNvSpPr txBox="1">
            <a:spLocks noGrp="1"/>
          </p:cNvSpPr>
          <p:nvPr>
            <p:ph type="body" idx="1"/>
          </p:nvPr>
        </p:nvSpPr>
        <p:spPr>
          <a:xfrm>
            <a:off x="2276389" y="2669745"/>
            <a:ext cx="5353200" cy="1518600"/>
          </a:xfrm>
          <a:prstGeom prst="rect">
            <a:avLst/>
          </a:prstGeom>
          <a:noFill/>
          <a:ln>
            <a:noFill/>
          </a:ln>
        </p:spPr>
        <p:txBody>
          <a:bodyPr spcFirstLastPara="1" wrap="square" lIns="91425" tIns="45700" rIns="91425" bIns="45700" anchor="ctr" anchorCtr="0">
            <a:normAutofit/>
          </a:bodyPr>
          <a:lstStyle>
            <a:lvl1pPr marL="457200" lvl="0" indent="-228600" algn="ctr">
              <a:lnSpc>
                <a:spcPct val="110000"/>
              </a:lnSpc>
              <a:spcBef>
                <a:spcPts val="1000"/>
              </a:spcBef>
              <a:spcAft>
                <a:spcPts val="0"/>
              </a:spcAft>
              <a:buSzPts val="4999"/>
              <a:buNone/>
              <a:defRPr sz="4999" b="1" i="0">
                <a:solidFill>
                  <a:schemeClr val="lt1"/>
                </a:solidFill>
                <a:latin typeface="Arial"/>
                <a:ea typeface="Arial"/>
                <a:cs typeface="Arial"/>
                <a:sym typeface="Arial"/>
              </a:defRPr>
            </a:lvl1pPr>
            <a:lvl2pPr marL="914400" lvl="1" indent="-342900" algn="l">
              <a:lnSpc>
                <a:spcPct val="110000"/>
              </a:lnSpc>
              <a:spcBef>
                <a:spcPts val="500"/>
              </a:spcBef>
              <a:spcAft>
                <a:spcPts val="0"/>
              </a:spcAft>
              <a:buSzPts val="1800"/>
              <a:buChar char="•"/>
              <a:defRPr/>
            </a:lvl2pPr>
            <a:lvl3pPr marL="1371600" lvl="2" indent="-342900" algn="l">
              <a:lnSpc>
                <a:spcPct val="110000"/>
              </a:lnSpc>
              <a:spcBef>
                <a:spcPts val="500"/>
              </a:spcBef>
              <a:spcAft>
                <a:spcPts val="0"/>
              </a:spcAft>
              <a:buSzPts val="1800"/>
              <a:buChar char="•"/>
              <a:defRPr/>
            </a:lvl3pPr>
            <a:lvl4pPr marL="1828800" lvl="3" indent="-342900" algn="l">
              <a:lnSpc>
                <a:spcPct val="110000"/>
              </a:lnSpc>
              <a:spcBef>
                <a:spcPts val="500"/>
              </a:spcBef>
              <a:spcAft>
                <a:spcPts val="0"/>
              </a:spcAft>
              <a:buSzPts val="1800"/>
              <a:buChar char="•"/>
              <a:defRPr/>
            </a:lvl4pPr>
            <a:lvl5pPr marL="2286000" lvl="4" indent="-342900" algn="l">
              <a:lnSpc>
                <a:spcPct val="11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7" name="Google Shape;97;g3669771b81a_0_196"/>
          <p:cNvSpPr txBox="1">
            <a:spLocks noGrp="1"/>
          </p:cNvSpPr>
          <p:nvPr>
            <p:ph type="sldNum" idx="12"/>
          </p:nvPr>
        </p:nvSpPr>
        <p:spPr>
          <a:xfrm>
            <a:off x="7101729" y="6125009"/>
            <a:ext cx="22290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121">
          <p15:clr>
            <a:srgbClr val="FBAE40"/>
          </p15:clr>
        </p15:guide>
        <p15:guide id="3" pos="282">
          <p15:clr>
            <a:srgbClr val="FBAE40"/>
          </p15:clr>
        </p15:guide>
        <p15:guide id="4" pos="5960">
          <p15:clr>
            <a:srgbClr val="FBAE40"/>
          </p15:clr>
        </p15:guide>
        <p15:guide id="5" orient="horz" pos="346">
          <p15:clr>
            <a:srgbClr val="FBAE40"/>
          </p15:clr>
        </p15:guide>
        <p15:guide id="6" orient="horz" pos="3974">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Divider Lantern Green">
  <p:cSld name="Divider Lantern Green">
    <p:bg>
      <p:bgPr>
        <a:solidFill>
          <a:schemeClr val="accent1"/>
        </a:solidFill>
        <a:effectLst/>
      </p:bgPr>
    </p:bg>
    <p:spTree>
      <p:nvGrpSpPr>
        <p:cNvPr id="1" name="Shape 98"/>
        <p:cNvGrpSpPr/>
        <p:nvPr/>
      </p:nvGrpSpPr>
      <p:grpSpPr>
        <a:xfrm>
          <a:off x="0" y="0"/>
          <a:ext cx="0" cy="0"/>
          <a:chOff x="0" y="0"/>
          <a:chExt cx="0" cy="0"/>
        </a:xfrm>
      </p:grpSpPr>
      <p:sp>
        <p:nvSpPr>
          <p:cNvPr id="99" name="Google Shape;99;g3669771b81a_0_208"/>
          <p:cNvSpPr txBox="1">
            <a:spLocks noGrp="1"/>
          </p:cNvSpPr>
          <p:nvPr>
            <p:ph type="body" idx="1"/>
          </p:nvPr>
        </p:nvSpPr>
        <p:spPr>
          <a:xfrm>
            <a:off x="2276389" y="2669745"/>
            <a:ext cx="5353200" cy="1518600"/>
          </a:xfrm>
          <a:prstGeom prst="rect">
            <a:avLst/>
          </a:prstGeom>
          <a:noFill/>
          <a:ln>
            <a:noFill/>
          </a:ln>
        </p:spPr>
        <p:txBody>
          <a:bodyPr spcFirstLastPara="1" wrap="square" lIns="91425" tIns="45700" rIns="91425" bIns="45700" anchor="ctr" anchorCtr="0">
            <a:normAutofit/>
          </a:bodyPr>
          <a:lstStyle>
            <a:lvl1pPr marL="457200" lvl="0" indent="-228600" algn="ctr">
              <a:lnSpc>
                <a:spcPct val="110000"/>
              </a:lnSpc>
              <a:spcBef>
                <a:spcPts val="1000"/>
              </a:spcBef>
              <a:spcAft>
                <a:spcPts val="0"/>
              </a:spcAft>
              <a:buSzPts val="4999"/>
              <a:buNone/>
              <a:defRPr sz="4999" b="1" i="0">
                <a:solidFill>
                  <a:schemeClr val="lt1"/>
                </a:solidFill>
                <a:latin typeface="Arial"/>
                <a:ea typeface="Arial"/>
                <a:cs typeface="Arial"/>
                <a:sym typeface="Arial"/>
              </a:defRPr>
            </a:lvl1pPr>
            <a:lvl2pPr marL="914400" lvl="1" indent="-342900" algn="l">
              <a:lnSpc>
                <a:spcPct val="110000"/>
              </a:lnSpc>
              <a:spcBef>
                <a:spcPts val="500"/>
              </a:spcBef>
              <a:spcAft>
                <a:spcPts val="0"/>
              </a:spcAft>
              <a:buSzPts val="1800"/>
              <a:buChar char="•"/>
              <a:defRPr/>
            </a:lvl2pPr>
            <a:lvl3pPr marL="1371600" lvl="2" indent="-342900" algn="l">
              <a:lnSpc>
                <a:spcPct val="110000"/>
              </a:lnSpc>
              <a:spcBef>
                <a:spcPts val="500"/>
              </a:spcBef>
              <a:spcAft>
                <a:spcPts val="0"/>
              </a:spcAft>
              <a:buSzPts val="1800"/>
              <a:buChar char="•"/>
              <a:defRPr/>
            </a:lvl3pPr>
            <a:lvl4pPr marL="1828800" lvl="3" indent="-342900" algn="l">
              <a:lnSpc>
                <a:spcPct val="110000"/>
              </a:lnSpc>
              <a:spcBef>
                <a:spcPts val="500"/>
              </a:spcBef>
              <a:spcAft>
                <a:spcPts val="0"/>
              </a:spcAft>
              <a:buSzPts val="1800"/>
              <a:buChar char="•"/>
              <a:defRPr/>
            </a:lvl4pPr>
            <a:lvl5pPr marL="2286000" lvl="4" indent="-342900" algn="l">
              <a:lnSpc>
                <a:spcPct val="11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0" name="Google Shape;100;g3669771b81a_0_208"/>
          <p:cNvSpPr txBox="1">
            <a:spLocks noGrp="1"/>
          </p:cNvSpPr>
          <p:nvPr>
            <p:ph type="sldNum" idx="12"/>
          </p:nvPr>
        </p:nvSpPr>
        <p:spPr>
          <a:xfrm>
            <a:off x="7101729" y="6125009"/>
            <a:ext cx="22290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121">
          <p15:clr>
            <a:srgbClr val="FBAE40"/>
          </p15:clr>
        </p15:guide>
        <p15:guide id="3" pos="282">
          <p15:clr>
            <a:srgbClr val="FBAE40"/>
          </p15:clr>
        </p15:guide>
        <p15:guide id="4" pos="5960">
          <p15:clr>
            <a:srgbClr val="FBAE40"/>
          </p15:clr>
        </p15:guide>
        <p15:guide id="5" orient="horz" pos="346">
          <p15:clr>
            <a:srgbClr val="FBAE40"/>
          </p15:clr>
        </p15:guide>
        <p15:guide id="6" orient="horz" pos="3974">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Divider Dusk Orange">
  <p:cSld name="Divider Dusk Orange">
    <p:bg>
      <p:bgPr>
        <a:solidFill>
          <a:schemeClr val="accent4"/>
        </a:solidFill>
        <a:effectLst/>
      </p:bgPr>
    </p:bg>
    <p:spTree>
      <p:nvGrpSpPr>
        <p:cNvPr id="1" name="Shape 101"/>
        <p:cNvGrpSpPr/>
        <p:nvPr/>
      </p:nvGrpSpPr>
      <p:grpSpPr>
        <a:xfrm>
          <a:off x="0" y="0"/>
          <a:ext cx="0" cy="0"/>
          <a:chOff x="0" y="0"/>
          <a:chExt cx="0" cy="0"/>
        </a:xfrm>
      </p:grpSpPr>
      <p:sp>
        <p:nvSpPr>
          <p:cNvPr id="102" name="Google Shape;102;g3669771b81a_0_199"/>
          <p:cNvSpPr txBox="1">
            <a:spLocks noGrp="1"/>
          </p:cNvSpPr>
          <p:nvPr>
            <p:ph type="body" idx="1"/>
          </p:nvPr>
        </p:nvSpPr>
        <p:spPr>
          <a:xfrm>
            <a:off x="2276389" y="2669745"/>
            <a:ext cx="5353200" cy="1518600"/>
          </a:xfrm>
          <a:prstGeom prst="rect">
            <a:avLst/>
          </a:prstGeom>
          <a:noFill/>
          <a:ln>
            <a:noFill/>
          </a:ln>
        </p:spPr>
        <p:txBody>
          <a:bodyPr spcFirstLastPara="1" wrap="square" lIns="91425" tIns="45700" rIns="91425" bIns="45700" anchor="ctr" anchorCtr="0">
            <a:normAutofit/>
          </a:bodyPr>
          <a:lstStyle>
            <a:lvl1pPr marL="457200" lvl="0" indent="-228600" algn="ctr">
              <a:lnSpc>
                <a:spcPct val="110000"/>
              </a:lnSpc>
              <a:spcBef>
                <a:spcPts val="1000"/>
              </a:spcBef>
              <a:spcAft>
                <a:spcPts val="0"/>
              </a:spcAft>
              <a:buSzPts val="4999"/>
              <a:buNone/>
              <a:defRPr sz="4999" b="1" i="0">
                <a:solidFill>
                  <a:schemeClr val="lt1"/>
                </a:solidFill>
                <a:latin typeface="Arial"/>
                <a:ea typeface="Arial"/>
                <a:cs typeface="Arial"/>
                <a:sym typeface="Arial"/>
              </a:defRPr>
            </a:lvl1pPr>
            <a:lvl2pPr marL="914400" lvl="1" indent="-342900" algn="l">
              <a:lnSpc>
                <a:spcPct val="110000"/>
              </a:lnSpc>
              <a:spcBef>
                <a:spcPts val="500"/>
              </a:spcBef>
              <a:spcAft>
                <a:spcPts val="0"/>
              </a:spcAft>
              <a:buSzPts val="1800"/>
              <a:buChar char="•"/>
              <a:defRPr/>
            </a:lvl2pPr>
            <a:lvl3pPr marL="1371600" lvl="2" indent="-342900" algn="l">
              <a:lnSpc>
                <a:spcPct val="110000"/>
              </a:lnSpc>
              <a:spcBef>
                <a:spcPts val="500"/>
              </a:spcBef>
              <a:spcAft>
                <a:spcPts val="0"/>
              </a:spcAft>
              <a:buSzPts val="1800"/>
              <a:buChar char="•"/>
              <a:defRPr/>
            </a:lvl3pPr>
            <a:lvl4pPr marL="1828800" lvl="3" indent="-342900" algn="l">
              <a:lnSpc>
                <a:spcPct val="110000"/>
              </a:lnSpc>
              <a:spcBef>
                <a:spcPts val="500"/>
              </a:spcBef>
              <a:spcAft>
                <a:spcPts val="0"/>
              </a:spcAft>
              <a:buSzPts val="1800"/>
              <a:buChar char="•"/>
              <a:defRPr/>
            </a:lvl4pPr>
            <a:lvl5pPr marL="2286000" lvl="4" indent="-342900" algn="l">
              <a:lnSpc>
                <a:spcPct val="11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3" name="Google Shape;103;g3669771b81a_0_199"/>
          <p:cNvSpPr txBox="1">
            <a:spLocks noGrp="1"/>
          </p:cNvSpPr>
          <p:nvPr>
            <p:ph type="sldNum" idx="12"/>
          </p:nvPr>
        </p:nvSpPr>
        <p:spPr>
          <a:xfrm>
            <a:off x="7101729" y="6125009"/>
            <a:ext cx="22290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121">
          <p15:clr>
            <a:srgbClr val="FBAE40"/>
          </p15:clr>
        </p15:guide>
        <p15:guide id="3" pos="282">
          <p15:clr>
            <a:srgbClr val="FBAE40"/>
          </p15:clr>
        </p15:guide>
        <p15:guide id="4" pos="5960">
          <p15:clr>
            <a:srgbClr val="FBAE40"/>
          </p15:clr>
        </p15:guide>
        <p15:guide id="5" orient="horz" pos="346">
          <p15:clr>
            <a:srgbClr val="FBAE40"/>
          </p15:clr>
        </p15:guide>
        <p15:guide id="6" orient="horz" pos="3974">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Divider Polar Teal">
  <p:cSld name="Divider Polar Teal">
    <p:bg>
      <p:bgPr>
        <a:solidFill>
          <a:schemeClr val="accent6"/>
        </a:solidFill>
        <a:effectLst/>
      </p:bgPr>
    </p:bg>
    <p:spTree>
      <p:nvGrpSpPr>
        <p:cNvPr id="1" name="Shape 104"/>
        <p:cNvGrpSpPr/>
        <p:nvPr/>
      </p:nvGrpSpPr>
      <p:grpSpPr>
        <a:xfrm>
          <a:off x="0" y="0"/>
          <a:ext cx="0" cy="0"/>
          <a:chOff x="0" y="0"/>
          <a:chExt cx="0" cy="0"/>
        </a:xfrm>
      </p:grpSpPr>
      <p:sp>
        <p:nvSpPr>
          <p:cNvPr id="105" name="Google Shape;105;g3669771b81a_0_205"/>
          <p:cNvSpPr txBox="1">
            <a:spLocks noGrp="1"/>
          </p:cNvSpPr>
          <p:nvPr>
            <p:ph type="body" idx="1"/>
          </p:nvPr>
        </p:nvSpPr>
        <p:spPr>
          <a:xfrm>
            <a:off x="2276389" y="2669745"/>
            <a:ext cx="5353200" cy="1518600"/>
          </a:xfrm>
          <a:prstGeom prst="rect">
            <a:avLst/>
          </a:prstGeom>
          <a:noFill/>
          <a:ln>
            <a:noFill/>
          </a:ln>
        </p:spPr>
        <p:txBody>
          <a:bodyPr spcFirstLastPara="1" wrap="square" lIns="91425" tIns="45700" rIns="91425" bIns="45700" anchor="ctr" anchorCtr="0">
            <a:normAutofit/>
          </a:bodyPr>
          <a:lstStyle>
            <a:lvl1pPr marL="457200" lvl="0" indent="-228600" algn="ctr">
              <a:lnSpc>
                <a:spcPct val="110000"/>
              </a:lnSpc>
              <a:spcBef>
                <a:spcPts val="1000"/>
              </a:spcBef>
              <a:spcAft>
                <a:spcPts val="0"/>
              </a:spcAft>
              <a:buSzPts val="4999"/>
              <a:buNone/>
              <a:defRPr sz="4999" b="1" i="0">
                <a:solidFill>
                  <a:schemeClr val="lt1"/>
                </a:solidFill>
                <a:latin typeface="Arial"/>
                <a:ea typeface="Arial"/>
                <a:cs typeface="Arial"/>
                <a:sym typeface="Arial"/>
              </a:defRPr>
            </a:lvl1pPr>
            <a:lvl2pPr marL="914400" lvl="1" indent="-342900" algn="l">
              <a:lnSpc>
                <a:spcPct val="110000"/>
              </a:lnSpc>
              <a:spcBef>
                <a:spcPts val="500"/>
              </a:spcBef>
              <a:spcAft>
                <a:spcPts val="0"/>
              </a:spcAft>
              <a:buSzPts val="1800"/>
              <a:buChar char="•"/>
              <a:defRPr/>
            </a:lvl2pPr>
            <a:lvl3pPr marL="1371600" lvl="2" indent="-342900" algn="l">
              <a:lnSpc>
                <a:spcPct val="110000"/>
              </a:lnSpc>
              <a:spcBef>
                <a:spcPts val="500"/>
              </a:spcBef>
              <a:spcAft>
                <a:spcPts val="0"/>
              </a:spcAft>
              <a:buSzPts val="1800"/>
              <a:buChar char="•"/>
              <a:defRPr/>
            </a:lvl3pPr>
            <a:lvl4pPr marL="1828800" lvl="3" indent="-342900" algn="l">
              <a:lnSpc>
                <a:spcPct val="110000"/>
              </a:lnSpc>
              <a:spcBef>
                <a:spcPts val="500"/>
              </a:spcBef>
              <a:spcAft>
                <a:spcPts val="0"/>
              </a:spcAft>
              <a:buSzPts val="1800"/>
              <a:buChar char="•"/>
              <a:defRPr/>
            </a:lvl4pPr>
            <a:lvl5pPr marL="2286000" lvl="4" indent="-342900" algn="l">
              <a:lnSpc>
                <a:spcPct val="11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6" name="Google Shape;106;g3669771b81a_0_205"/>
          <p:cNvSpPr txBox="1">
            <a:spLocks noGrp="1"/>
          </p:cNvSpPr>
          <p:nvPr>
            <p:ph type="sldNum" idx="12"/>
          </p:nvPr>
        </p:nvSpPr>
        <p:spPr>
          <a:xfrm>
            <a:off x="7101729" y="6125009"/>
            <a:ext cx="22290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121">
          <p15:clr>
            <a:srgbClr val="FBAE40"/>
          </p15:clr>
        </p15:guide>
        <p15:guide id="3" pos="282">
          <p15:clr>
            <a:srgbClr val="FBAE40"/>
          </p15:clr>
        </p15:guide>
        <p15:guide id="4" pos="5960">
          <p15:clr>
            <a:srgbClr val="FBAE40"/>
          </p15:clr>
        </p15:guide>
        <p15:guide id="5" orient="horz" pos="346">
          <p15:clr>
            <a:srgbClr val="FBAE40"/>
          </p15:clr>
        </p15:guide>
        <p15:guide id="6" orient="horz" pos="3974">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Column">
  <p:cSld name="Column">
    <p:spTree>
      <p:nvGrpSpPr>
        <p:cNvPr id="1" name="Shape 24"/>
        <p:cNvGrpSpPr/>
        <p:nvPr/>
      </p:nvGrpSpPr>
      <p:grpSpPr>
        <a:xfrm>
          <a:off x="0" y="0"/>
          <a:ext cx="0" cy="0"/>
          <a:chOff x="0" y="0"/>
          <a:chExt cx="0" cy="0"/>
        </a:xfrm>
      </p:grpSpPr>
      <p:sp>
        <p:nvSpPr>
          <p:cNvPr id="25" name="Google Shape;25;p29"/>
          <p:cNvSpPr txBox="1">
            <a:spLocks noGrp="1"/>
          </p:cNvSpPr>
          <p:nvPr>
            <p:ph type="title"/>
          </p:nvPr>
        </p:nvSpPr>
        <p:spPr>
          <a:xfrm>
            <a:off x="681037" y="456073"/>
            <a:ext cx="8543925" cy="91125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 name="Google Shape;26;p29"/>
          <p:cNvSpPr txBox="1">
            <a:spLocks noGrp="1"/>
          </p:cNvSpPr>
          <p:nvPr>
            <p:ph type="dt" idx="10"/>
          </p:nvPr>
        </p:nvSpPr>
        <p:spPr>
          <a:xfrm>
            <a:off x="681038" y="6356351"/>
            <a:ext cx="222885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 name="Google Shape;27;p29"/>
          <p:cNvSpPr txBox="1">
            <a:spLocks noGrp="1"/>
          </p:cNvSpPr>
          <p:nvPr>
            <p:ph type="ftr" idx="11"/>
          </p:nvPr>
        </p:nvSpPr>
        <p:spPr>
          <a:xfrm>
            <a:off x="3281363" y="6356351"/>
            <a:ext cx="3343275"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 name="Google Shape;28;p29"/>
          <p:cNvSpPr txBox="1">
            <a:spLocks noGrp="1"/>
          </p:cNvSpPr>
          <p:nvPr>
            <p:ph type="sldNum" idx="12"/>
          </p:nvPr>
        </p:nvSpPr>
        <p:spPr>
          <a:xfrm>
            <a:off x="6996113" y="6356351"/>
            <a:ext cx="222885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1pPr>
            <a:lvl2pPr marL="0" marR="0" lvl="1"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2pPr>
            <a:lvl3pPr marL="0" marR="0" lvl="2"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3pPr>
            <a:lvl4pPr marL="0" marR="0" lvl="3"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4pPr>
            <a:lvl5pPr marL="0" marR="0" lvl="4"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5pPr>
            <a:lvl6pPr marL="0" marR="0" lvl="5"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6pPr>
            <a:lvl7pPr marL="0" marR="0" lvl="6"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7pPr>
            <a:lvl8pPr marL="0" marR="0" lvl="7"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8pPr>
            <a:lvl9pPr marL="0" marR="0" lvl="8"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9pPr>
          </a:lstStyle>
          <a:p>
            <a:pPr marL="0" lvl="0" indent="0" algn="r" rtl="0">
              <a:spcBef>
                <a:spcPts val="0"/>
              </a:spcBef>
              <a:spcAft>
                <a:spcPts val="0"/>
              </a:spcAft>
              <a:buNone/>
            </a:pPr>
            <a:r>
              <a:rPr lang="en-GB"/>
              <a:t>Page </a:t>
            </a:r>
            <a:fld id="{00000000-1234-1234-1234-123412341234}" type="slidenum">
              <a:rPr lang="en-GB"/>
              <a:t>‹#›</a:t>
            </a:fld>
            <a:endParaRPr/>
          </a:p>
        </p:txBody>
      </p:sp>
      <p:sp>
        <p:nvSpPr>
          <p:cNvPr id="29" name="Google Shape;29;p29"/>
          <p:cNvSpPr txBox="1">
            <a:spLocks noGrp="1"/>
          </p:cNvSpPr>
          <p:nvPr>
            <p:ph type="body" idx="1"/>
          </p:nvPr>
        </p:nvSpPr>
        <p:spPr>
          <a:xfrm>
            <a:off x="681036" y="1548371"/>
            <a:ext cx="4132101" cy="4609362"/>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812"/>
              </a:spcBef>
              <a:spcAft>
                <a:spcPts val="0"/>
              </a:spcAft>
              <a:buClr>
                <a:schemeClr val="dk1"/>
              </a:buClr>
              <a:buSzPts val="1800"/>
              <a:buChar char="•"/>
              <a:defRPr/>
            </a:lvl1pPr>
            <a:lvl2pPr marL="914400" lvl="1" indent="-342900" algn="l">
              <a:lnSpc>
                <a:spcPct val="90000"/>
              </a:lnSpc>
              <a:spcBef>
                <a:spcPts val="406"/>
              </a:spcBef>
              <a:spcAft>
                <a:spcPts val="0"/>
              </a:spcAft>
              <a:buClr>
                <a:schemeClr val="dk1"/>
              </a:buClr>
              <a:buSzPts val="1800"/>
              <a:buChar char="•"/>
              <a:defRPr/>
            </a:lvl2pPr>
            <a:lvl3pPr marL="1371600" lvl="2" indent="-342900" algn="l">
              <a:lnSpc>
                <a:spcPct val="90000"/>
              </a:lnSpc>
              <a:spcBef>
                <a:spcPts val="406"/>
              </a:spcBef>
              <a:spcAft>
                <a:spcPts val="0"/>
              </a:spcAft>
              <a:buClr>
                <a:schemeClr val="dk1"/>
              </a:buClr>
              <a:buSzPts val="1800"/>
              <a:buChar char="•"/>
              <a:defRPr/>
            </a:lvl3pPr>
            <a:lvl4pPr marL="1828800" lvl="3" indent="-342900" algn="l">
              <a:lnSpc>
                <a:spcPct val="90000"/>
              </a:lnSpc>
              <a:spcBef>
                <a:spcPts val="406"/>
              </a:spcBef>
              <a:spcAft>
                <a:spcPts val="0"/>
              </a:spcAft>
              <a:buClr>
                <a:schemeClr val="dk1"/>
              </a:buClr>
              <a:buSzPts val="1800"/>
              <a:buChar char="•"/>
              <a:defRPr/>
            </a:lvl4pPr>
            <a:lvl5pPr marL="2286000" lvl="4" indent="-342900" algn="l">
              <a:lnSpc>
                <a:spcPct val="90000"/>
              </a:lnSpc>
              <a:spcBef>
                <a:spcPts val="406"/>
              </a:spcBef>
              <a:spcAft>
                <a:spcPts val="0"/>
              </a:spcAft>
              <a:buClr>
                <a:schemeClr val="dk1"/>
              </a:buClr>
              <a:buSzPts val="1800"/>
              <a:buChar char="•"/>
              <a:defRPr/>
            </a:lvl5pPr>
            <a:lvl6pPr marL="2743200" lvl="5" indent="-342900" algn="l">
              <a:lnSpc>
                <a:spcPct val="90000"/>
              </a:lnSpc>
              <a:spcBef>
                <a:spcPts val="406"/>
              </a:spcBef>
              <a:spcAft>
                <a:spcPts val="0"/>
              </a:spcAft>
              <a:buClr>
                <a:schemeClr val="dk1"/>
              </a:buClr>
              <a:buSzPts val="1800"/>
              <a:buChar char="•"/>
              <a:defRPr/>
            </a:lvl6pPr>
            <a:lvl7pPr marL="3200400" lvl="6" indent="-342900" algn="l">
              <a:lnSpc>
                <a:spcPct val="90000"/>
              </a:lnSpc>
              <a:spcBef>
                <a:spcPts val="406"/>
              </a:spcBef>
              <a:spcAft>
                <a:spcPts val="0"/>
              </a:spcAft>
              <a:buClr>
                <a:schemeClr val="dk1"/>
              </a:buClr>
              <a:buSzPts val="1800"/>
              <a:buChar char="•"/>
              <a:defRPr/>
            </a:lvl7pPr>
            <a:lvl8pPr marL="3657600" lvl="7" indent="-342900" algn="l">
              <a:lnSpc>
                <a:spcPct val="90000"/>
              </a:lnSpc>
              <a:spcBef>
                <a:spcPts val="406"/>
              </a:spcBef>
              <a:spcAft>
                <a:spcPts val="0"/>
              </a:spcAft>
              <a:buClr>
                <a:schemeClr val="dk1"/>
              </a:buClr>
              <a:buSzPts val="1800"/>
              <a:buChar char="•"/>
              <a:defRPr/>
            </a:lvl8pPr>
            <a:lvl9pPr marL="4114800" lvl="8" indent="-342900" algn="l">
              <a:lnSpc>
                <a:spcPct val="90000"/>
              </a:lnSpc>
              <a:spcBef>
                <a:spcPts val="406"/>
              </a:spcBef>
              <a:spcAft>
                <a:spcPts val="0"/>
              </a:spcAft>
              <a:buClr>
                <a:schemeClr val="dk1"/>
              </a:buClr>
              <a:buSzPts val="1800"/>
              <a:buChar char="•"/>
              <a:defRPr/>
            </a:lvl9pPr>
          </a:lstStyle>
          <a:p>
            <a:endParaRPr/>
          </a:p>
        </p:txBody>
      </p:sp>
      <p:sp>
        <p:nvSpPr>
          <p:cNvPr id="30" name="Google Shape;30;p29"/>
          <p:cNvSpPr txBox="1">
            <a:spLocks noGrp="1"/>
          </p:cNvSpPr>
          <p:nvPr>
            <p:ph type="body" idx="2"/>
          </p:nvPr>
        </p:nvSpPr>
        <p:spPr>
          <a:xfrm>
            <a:off x="5092861" y="1548371"/>
            <a:ext cx="4132101" cy="4609362"/>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812"/>
              </a:spcBef>
              <a:spcAft>
                <a:spcPts val="0"/>
              </a:spcAft>
              <a:buClr>
                <a:schemeClr val="dk1"/>
              </a:buClr>
              <a:buSzPts val="1800"/>
              <a:buChar char="•"/>
              <a:defRPr/>
            </a:lvl1pPr>
            <a:lvl2pPr marL="914400" lvl="1" indent="-342900" algn="l">
              <a:lnSpc>
                <a:spcPct val="90000"/>
              </a:lnSpc>
              <a:spcBef>
                <a:spcPts val="406"/>
              </a:spcBef>
              <a:spcAft>
                <a:spcPts val="0"/>
              </a:spcAft>
              <a:buClr>
                <a:schemeClr val="dk1"/>
              </a:buClr>
              <a:buSzPts val="1800"/>
              <a:buChar char="•"/>
              <a:defRPr/>
            </a:lvl2pPr>
            <a:lvl3pPr marL="1371600" lvl="2" indent="-342900" algn="l">
              <a:lnSpc>
                <a:spcPct val="90000"/>
              </a:lnSpc>
              <a:spcBef>
                <a:spcPts val="406"/>
              </a:spcBef>
              <a:spcAft>
                <a:spcPts val="0"/>
              </a:spcAft>
              <a:buClr>
                <a:schemeClr val="dk1"/>
              </a:buClr>
              <a:buSzPts val="1800"/>
              <a:buChar char="•"/>
              <a:defRPr/>
            </a:lvl3pPr>
            <a:lvl4pPr marL="1828800" lvl="3" indent="-342900" algn="l">
              <a:lnSpc>
                <a:spcPct val="90000"/>
              </a:lnSpc>
              <a:spcBef>
                <a:spcPts val="406"/>
              </a:spcBef>
              <a:spcAft>
                <a:spcPts val="0"/>
              </a:spcAft>
              <a:buClr>
                <a:schemeClr val="dk1"/>
              </a:buClr>
              <a:buSzPts val="1800"/>
              <a:buChar char="•"/>
              <a:defRPr/>
            </a:lvl4pPr>
            <a:lvl5pPr marL="2286000" lvl="4" indent="-342900" algn="l">
              <a:lnSpc>
                <a:spcPct val="90000"/>
              </a:lnSpc>
              <a:spcBef>
                <a:spcPts val="406"/>
              </a:spcBef>
              <a:spcAft>
                <a:spcPts val="0"/>
              </a:spcAft>
              <a:buClr>
                <a:schemeClr val="dk1"/>
              </a:buClr>
              <a:buSzPts val="1800"/>
              <a:buChar char="•"/>
              <a:defRPr/>
            </a:lvl5pPr>
            <a:lvl6pPr marL="2743200" lvl="5" indent="-342900" algn="l">
              <a:lnSpc>
                <a:spcPct val="90000"/>
              </a:lnSpc>
              <a:spcBef>
                <a:spcPts val="406"/>
              </a:spcBef>
              <a:spcAft>
                <a:spcPts val="0"/>
              </a:spcAft>
              <a:buClr>
                <a:schemeClr val="dk1"/>
              </a:buClr>
              <a:buSzPts val="1800"/>
              <a:buChar char="•"/>
              <a:defRPr/>
            </a:lvl6pPr>
            <a:lvl7pPr marL="3200400" lvl="6" indent="-342900" algn="l">
              <a:lnSpc>
                <a:spcPct val="90000"/>
              </a:lnSpc>
              <a:spcBef>
                <a:spcPts val="406"/>
              </a:spcBef>
              <a:spcAft>
                <a:spcPts val="0"/>
              </a:spcAft>
              <a:buClr>
                <a:schemeClr val="dk1"/>
              </a:buClr>
              <a:buSzPts val="1800"/>
              <a:buChar char="•"/>
              <a:defRPr/>
            </a:lvl7pPr>
            <a:lvl8pPr marL="3657600" lvl="7" indent="-342900" algn="l">
              <a:lnSpc>
                <a:spcPct val="90000"/>
              </a:lnSpc>
              <a:spcBef>
                <a:spcPts val="406"/>
              </a:spcBef>
              <a:spcAft>
                <a:spcPts val="0"/>
              </a:spcAft>
              <a:buClr>
                <a:schemeClr val="dk1"/>
              </a:buClr>
              <a:buSzPts val="1800"/>
              <a:buChar char="•"/>
              <a:defRPr/>
            </a:lvl8pPr>
            <a:lvl9pPr marL="4114800" lvl="8" indent="-342900" algn="l">
              <a:lnSpc>
                <a:spcPct val="90000"/>
              </a:lnSpc>
              <a:spcBef>
                <a:spcPts val="406"/>
              </a:spcBef>
              <a:spcAft>
                <a:spcPts val="0"/>
              </a:spcAft>
              <a:buClr>
                <a:schemeClr val="dk1"/>
              </a:buClr>
              <a:buSzPts val="1800"/>
              <a:buChar char="•"/>
              <a:defRPr/>
            </a:lvl9pPr>
          </a:lstStyle>
          <a:p>
            <a:endParaRPr/>
          </a:p>
        </p:txBody>
      </p:sp>
      <p:sp>
        <p:nvSpPr>
          <p:cNvPr id="31" name="Google Shape;31;p29"/>
          <p:cNvSpPr txBox="1"/>
          <p:nvPr/>
        </p:nvSpPr>
        <p:spPr>
          <a:xfrm>
            <a:off x="121300" y="83975"/>
            <a:ext cx="40641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4.º curso: patrones numéricos con el contador</a:t>
            </a: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USE">
  <p:cSld name="USE">
    <p:spTree>
      <p:nvGrpSpPr>
        <p:cNvPr id="1" name="Shape 32"/>
        <p:cNvGrpSpPr/>
        <p:nvPr/>
      </p:nvGrpSpPr>
      <p:grpSpPr>
        <a:xfrm>
          <a:off x="0" y="0"/>
          <a:ext cx="0" cy="0"/>
          <a:chOff x="0" y="0"/>
          <a:chExt cx="0" cy="0"/>
        </a:xfrm>
      </p:grpSpPr>
      <p:sp>
        <p:nvSpPr>
          <p:cNvPr id="33" name="Google Shape;33;p27"/>
          <p:cNvSpPr txBox="1">
            <a:spLocks noGrp="1"/>
          </p:cNvSpPr>
          <p:nvPr>
            <p:ph type="title"/>
          </p:nvPr>
        </p:nvSpPr>
        <p:spPr>
          <a:xfrm>
            <a:off x="681037" y="456073"/>
            <a:ext cx="8543925" cy="91125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4" name="Google Shape;34;p27"/>
          <p:cNvSpPr txBox="1">
            <a:spLocks noGrp="1"/>
          </p:cNvSpPr>
          <p:nvPr>
            <p:ph type="dt" idx="10"/>
          </p:nvPr>
        </p:nvSpPr>
        <p:spPr>
          <a:xfrm>
            <a:off x="681038" y="6356351"/>
            <a:ext cx="222885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27"/>
          <p:cNvSpPr txBox="1">
            <a:spLocks noGrp="1"/>
          </p:cNvSpPr>
          <p:nvPr>
            <p:ph type="ftr" idx="11"/>
          </p:nvPr>
        </p:nvSpPr>
        <p:spPr>
          <a:xfrm>
            <a:off x="3281363" y="6356351"/>
            <a:ext cx="3343275"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6" name="Google Shape;36;p27"/>
          <p:cNvSpPr txBox="1">
            <a:spLocks noGrp="1"/>
          </p:cNvSpPr>
          <p:nvPr>
            <p:ph type="sldNum" idx="12"/>
          </p:nvPr>
        </p:nvSpPr>
        <p:spPr>
          <a:xfrm>
            <a:off x="6996113" y="6356351"/>
            <a:ext cx="222885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1pPr>
            <a:lvl2pPr marL="0" marR="0" lvl="1"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2pPr>
            <a:lvl3pPr marL="0" marR="0" lvl="2"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3pPr>
            <a:lvl4pPr marL="0" marR="0" lvl="3"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4pPr>
            <a:lvl5pPr marL="0" marR="0" lvl="4"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5pPr>
            <a:lvl6pPr marL="0" marR="0" lvl="5"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6pPr>
            <a:lvl7pPr marL="0" marR="0" lvl="6"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7pPr>
            <a:lvl8pPr marL="0" marR="0" lvl="7"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8pPr>
            <a:lvl9pPr marL="0" marR="0" lvl="8"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9pPr>
          </a:lstStyle>
          <a:p>
            <a:pPr marL="0" lvl="0" indent="0" algn="r" rtl="0">
              <a:spcBef>
                <a:spcPts val="0"/>
              </a:spcBef>
              <a:spcAft>
                <a:spcPts val="0"/>
              </a:spcAft>
              <a:buNone/>
            </a:pPr>
            <a:r>
              <a:rPr lang="en-GB"/>
              <a:t>Page </a:t>
            </a:r>
            <a:fld id="{00000000-1234-1234-1234-123412341234}" type="slidenum">
              <a:rPr lang="en-GB"/>
              <a:t>‹#›</a:t>
            </a:fld>
            <a:endParaRPr/>
          </a:p>
        </p:txBody>
      </p:sp>
      <p:sp>
        <p:nvSpPr>
          <p:cNvPr id="37" name="Google Shape;37;p27"/>
          <p:cNvSpPr txBox="1">
            <a:spLocks noGrp="1"/>
          </p:cNvSpPr>
          <p:nvPr>
            <p:ph type="body" idx="1"/>
          </p:nvPr>
        </p:nvSpPr>
        <p:spPr>
          <a:xfrm>
            <a:off x="681036" y="1548371"/>
            <a:ext cx="8543925" cy="4609362"/>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812"/>
              </a:spcBef>
              <a:spcAft>
                <a:spcPts val="0"/>
              </a:spcAft>
              <a:buClr>
                <a:schemeClr val="dk1"/>
              </a:buClr>
              <a:buSzPts val="1800"/>
              <a:buChar char="•"/>
              <a:defRPr/>
            </a:lvl1pPr>
            <a:lvl2pPr marL="914400" lvl="1" indent="-342900" algn="l">
              <a:lnSpc>
                <a:spcPct val="90000"/>
              </a:lnSpc>
              <a:spcBef>
                <a:spcPts val="406"/>
              </a:spcBef>
              <a:spcAft>
                <a:spcPts val="0"/>
              </a:spcAft>
              <a:buClr>
                <a:schemeClr val="dk1"/>
              </a:buClr>
              <a:buSzPts val="1800"/>
              <a:buChar char="•"/>
              <a:defRPr/>
            </a:lvl2pPr>
            <a:lvl3pPr marL="1371600" lvl="2" indent="-342900" algn="l">
              <a:lnSpc>
                <a:spcPct val="90000"/>
              </a:lnSpc>
              <a:spcBef>
                <a:spcPts val="406"/>
              </a:spcBef>
              <a:spcAft>
                <a:spcPts val="0"/>
              </a:spcAft>
              <a:buClr>
                <a:schemeClr val="dk1"/>
              </a:buClr>
              <a:buSzPts val="1800"/>
              <a:buChar char="•"/>
              <a:defRPr/>
            </a:lvl3pPr>
            <a:lvl4pPr marL="1828800" lvl="3" indent="-342900" algn="l">
              <a:lnSpc>
                <a:spcPct val="90000"/>
              </a:lnSpc>
              <a:spcBef>
                <a:spcPts val="406"/>
              </a:spcBef>
              <a:spcAft>
                <a:spcPts val="0"/>
              </a:spcAft>
              <a:buClr>
                <a:schemeClr val="dk1"/>
              </a:buClr>
              <a:buSzPts val="1800"/>
              <a:buChar char="•"/>
              <a:defRPr/>
            </a:lvl4pPr>
            <a:lvl5pPr marL="2286000" lvl="4" indent="-342900" algn="l">
              <a:lnSpc>
                <a:spcPct val="90000"/>
              </a:lnSpc>
              <a:spcBef>
                <a:spcPts val="406"/>
              </a:spcBef>
              <a:spcAft>
                <a:spcPts val="0"/>
              </a:spcAft>
              <a:buClr>
                <a:schemeClr val="dk1"/>
              </a:buClr>
              <a:buSzPts val="1800"/>
              <a:buChar char="•"/>
              <a:defRPr/>
            </a:lvl5pPr>
            <a:lvl6pPr marL="2743200" lvl="5" indent="-342900" algn="l">
              <a:lnSpc>
                <a:spcPct val="90000"/>
              </a:lnSpc>
              <a:spcBef>
                <a:spcPts val="406"/>
              </a:spcBef>
              <a:spcAft>
                <a:spcPts val="0"/>
              </a:spcAft>
              <a:buClr>
                <a:schemeClr val="dk1"/>
              </a:buClr>
              <a:buSzPts val="1800"/>
              <a:buChar char="•"/>
              <a:defRPr/>
            </a:lvl6pPr>
            <a:lvl7pPr marL="3200400" lvl="6" indent="-342900" algn="l">
              <a:lnSpc>
                <a:spcPct val="90000"/>
              </a:lnSpc>
              <a:spcBef>
                <a:spcPts val="406"/>
              </a:spcBef>
              <a:spcAft>
                <a:spcPts val="0"/>
              </a:spcAft>
              <a:buClr>
                <a:schemeClr val="dk1"/>
              </a:buClr>
              <a:buSzPts val="1800"/>
              <a:buChar char="•"/>
              <a:defRPr/>
            </a:lvl7pPr>
            <a:lvl8pPr marL="3657600" lvl="7" indent="-342900" algn="l">
              <a:lnSpc>
                <a:spcPct val="90000"/>
              </a:lnSpc>
              <a:spcBef>
                <a:spcPts val="406"/>
              </a:spcBef>
              <a:spcAft>
                <a:spcPts val="0"/>
              </a:spcAft>
              <a:buClr>
                <a:schemeClr val="dk1"/>
              </a:buClr>
              <a:buSzPts val="1800"/>
              <a:buChar char="•"/>
              <a:defRPr/>
            </a:lvl8pPr>
            <a:lvl9pPr marL="4114800" lvl="8" indent="-342900" algn="l">
              <a:lnSpc>
                <a:spcPct val="90000"/>
              </a:lnSpc>
              <a:spcBef>
                <a:spcPts val="406"/>
              </a:spcBef>
              <a:spcAft>
                <a:spcPts val="0"/>
              </a:spcAft>
              <a:buClr>
                <a:schemeClr val="dk1"/>
              </a:buClr>
              <a:buSzPts val="1800"/>
              <a:buChar char="•"/>
              <a:defRPr/>
            </a:lvl9pPr>
          </a:lstStyle>
          <a:p>
            <a:endParaRPr/>
          </a:p>
        </p:txBody>
      </p:sp>
      <p:sp>
        <p:nvSpPr>
          <p:cNvPr id="38" name="Google Shape;38;p27"/>
          <p:cNvSpPr txBox="1"/>
          <p:nvPr/>
        </p:nvSpPr>
        <p:spPr>
          <a:xfrm>
            <a:off x="121300" y="83975"/>
            <a:ext cx="40641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4.º curso: patrones numéricos con el contador</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4_Title Only">
  <p:cSld name="4_Title Only">
    <p:spTree>
      <p:nvGrpSpPr>
        <p:cNvPr id="1" name="Shape 39"/>
        <p:cNvGrpSpPr/>
        <p:nvPr/>
      </p:nvGrpSpPr>
      <p:grpSpPr>
        <a:xfrm>
          <a:off x="0" y="0"/>
          <a:ext cx="0" cy="0"/>
          <a:chOff x="0" y="0"/>
          <a:chExt cx="0" cy="0"/>
        </a:xfrm>
      </p:grpSpPr>
      <p:sp>
        <p:nvSpPr>
          <p:cNvPr id="40" name="Google Shape;40;p28"/>
          <p:cNvSpPr txBox="1">
            <a:spLocks noGrp="1"/>
          </p:cNvSpPr>
          <p:nvPr>
            <p:ph type="title"/>
          </p:nvPr>
        </p:nvSpPr>
        <p:spPr>
          <a:xfrm>
            <a:off x="460997" y="369143"/>
            <a:ext cx="3822841" cy="830246"/>
          </a:xfrm>
          <a:prstGeom prst="rect">
            <a:avLst/>
          </a:prstGeom>
          <a:noFill/>
          <a:ln>
            <a:noFill/>
          </a:ln>
        </p:spPr>
        <p:txBody>
          <a:bodyPr spcFirstLastPara="1" wrap="square" lIns="0" tIns="180000" rIns="0" bIns="180000" anchor="ctr" anchorCtr="0">
            <a:spAutoFit/>
          </a:bodyPr>
          <a:lstStyle>
            <a:lvl1pPr lvl="0" algn="l">
              <a:lnSpc>
                <a:spcPct val="90000"/>
              </a:lnSpc>
              <a:spcBef>
                <a:spcPts val="0"/>
              </a:spcBef>
              <a:spcAft>
                <a:spcPts val="0"/>
              </a:spcAft>
              <a:buClr>
                <a:srgbClr val="000000"/>
              </a:buClr>
              <a:buSzPts val="3033"/>
              <a:buFont typeface="Helvetica Neue"/>
              <a:buNone/>
              <a:defRPr sz="3033" b="0" i="0">
                <a:solidFill>
                  <a:srgbClr val="000000"/>
                </a:solidFill>
                <a:latin typeface="Helvetica Neue"/>
                <a:ea typeface="Helvetica Neue"/>
                <a:cs typeface="Helvetica Neue"/>
                <a:sym typeface="Helvetica Neu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1" name="Google Shape;41;p28"/>
          <p:cNvSpPr txBox="1"/>
          <p:nvPr/>
        </p:nvSpPr>
        <p:spPr>
          <a:xfrm>
            <a:off x="9539907" y="6509187"/>
            <a:ext cx="452231" cy="27578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192"/>
              <a:buFont typeface="Arial"/>
              <a:buNone/>
            </a:pPr>
            <a:fld id="{00000000-1234-1234-1234-123412341234}" type="slidenum">
              <a:rPr lang="en-GB" sz="1192" b="0" i="0" u="none" strike="noStrike" cap="none">
                <a:solidFill>
                  <a:srgbClr val="7F7F7F"/>
                </a:solidFill>
                <a:latin typeface="Helvetica Neue"/>
                <a:ea typeface="Helvetica Neue"/>
                <a:cs typeface="Helvetica Neue"/>
                <a:sym typeface="Helvetica Neue"/>
              </a:rPr>
              <a:t>‹#›</a:t>
            </a:fld>
            <a:endParaRPr sz="1192" b="0" i="0" u="none" strike="noStrike" cap="none">
              <a:solidFill>
                <a:srgbClr val="7F7F7F"/>
              </a:solidFill>
              <a:latin typeface="Helvetica Neue"/>
              <a:ea typeface="Helvetica Neue"/>
              <a:cs typeface="Helvetica Neue"/>
              <a:sym typeface="Helvetica Neue"/>
            </a:endParaRPr>
          </a:p>
        </p:txBody>
      </p:sp>
      <p:sp>
        <p:nvSpPr>
          <p:cNvPr id="42" name="Google Shape;42;p28"/>
          <p:cNvSpPr txBox="1"/>
          <p:nvPr/>
        </p:nvSpPr>
        <p:spPr>
          <a:xfrm>
            <a:off x="121300" y="83975"/>
            <a:ext cx="40641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4th Grade - Number Patterns with the Counter</a:t>
            </a:r>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12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Slide">
  <p:cSld name="Title Slide">
    <p:bg>
      <p:bgPr>
        <a:solidFill>
          <a:schemeClr val="lt1"/>
        </a:solidFill>
        <a:effectLst/>
      </p:bgPr>
    </p:bg>
    <p:spTree>
      <p:nvGrpSpPr>
        <p:cNvPr id="1" name="Shape 43"/>
        <p:cNvGrpSpPr/>
        <p:nvPr/>
      </p:nvGrpSpPr>
      <p:grpSpPr>
        <a:xfrm>
          <a:off x="0" y="0"/>
          <a:ext cx="0" cy="0"/>
          <a:chOff x="0" y="0"/>
          <a:chExt cx="0" cy="0"/>
        </a:xfrm>
      </p:grpSpPr>
      <p:pic>
        <p:nvPicPr>
          <p:cNvPr id="44" name="Google Shape;44;p30"/>
          <p:cNvPicPr preferRelativeResize="0"/>
          <p:nvPr/>
        </p:nvPicPr>
        <p:blipFill rotWithShape="1">
          <a:blip r:embed="rId2">
            <a:alphaModFix/>
          </a:blip>
          <a:srcRect/>
          <a:stretch/>
        </p:blipFill>
        <p:spPr>
          <a:xfrm>
            <a:off x="801785" y="1196017"/>
            <a:ext cx="2947323" cy="594155"/>
          </a:xfrm>
          <a:prstGeom prst="rect">
            <a:avLst/>
          </a:prstGeom>
          <a:noFill/>
          <a:ln>
            <a:noFill/>
          </a:ln>
        </p:spPr>
      </p:pic>
      <p:sp>
        <p:nvSpPr>
          <p:cNvPr id="45" name="Google Shape;45;p30"/>
          <p:cNvSpPr txBox="1">
            <a:spLocks noGrp="1"/>
          </p:cNvSpPr>
          <p:nvPr>
            <p:ph type="ctrTitle"/>
          </p:nvPr>
        </p:nvSpPr>
        <p:spPr>
          <a:xfrm>
            <a:off x="887451" y="3126259"/>
            <a:ext cx="5437923" cy="1320490"/>
          </a:xfrm>
          <a:prstGeom prst="rect">
            <a:avLst/>
          </a:prstGeom>
          <a:noFill/>
          <a:ln>
            <a:noFill/>
          </a:ln>
        </p:spPr>
        <p:txBody>
          <a:bodyPr spcFirstLastPara="1" wrap="square" lIns="0" tIns="0" rIns="0" bIns="0" anchor="t" anchorCtr="0">
            <a:spAutoFit/>
          </a:bodyPr>
          <a:lstStyle>
            <a:lvl1pPr lvl="0" algn="l">
              <a:lnSpc>
                <a:spcPct val="90000"/>
              </a:lnSpc>
              <a:spcBef>
                <a:spcPts val="0"/>
              </a:spcBef>
              <a:spcAft>
                <a:spcPts val="0"/>
              </a:spcAft>
              <a:buClr>
                <a:srgbClr val="000000"/>
              </a:buClr>
              <a:buSzPts val="4767"/>
              <a:buFont typeface="Arial"/>
              <a:buNone/>
              <a:defRPr sz="4767">
                <a:solidFill>
                  <a:srgbClr val="000000"/>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12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USE">
  <p:cSld name="USE">
    <p:spTree>
      <p:nvGrpSpPr>
        <p:cNvPr id="1" name="Shape 52"/>
        <p:cNvGrpSpPr/>
        <p:nvPr/>
      </p:nvGrpSpPr>
      <p:grpSpPr>
        <a:xfrm>
          <a:off x="0" y="0"/>
          <a:ext cx="0" cy="0"/>
          <a:chOff x="0" y="0"/>
          <a:chExt cx="0" cy="0"/>
        </a:xfrm>
      </p:grpSpPr>
      <p:sp>
        <p:nvSpPr>
          <p:cNvPr id="53" name="Google Shape;53;g3694c7ecca9_0_76"/>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g3694c7ecca9_0_76"/>
          <p:cNvSpPr txBox="1">
            <a:spLocks noGrp="1"/>
          </p:cNvSpPr>
          <p:nvPr>
            <p:ph type="dt" idx="10"/>
          </p:nvPr>
        </p:nvSpPr>
        <p:spPr>
          <a:xfrm>
            <a:off x="681038" y="6356351"/>
            <a:ext cx="22290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5" name="Google Shape;55;g3694c7ecca9_0_76"/>
          <p:cNvSpPr txBox="1">
            <a:spLocks noGrp="1"/>
          </p:cNvSpPr>
          <p:nvPr>
            <p:ph type="ftr" idx="11"/>
          </p:nvPr>
        </p:nvSpPr>
        <p:spPr>
          <a:xfrm>
            <a:off x="3281363" y="6356351"/>
            <a:ext cx="33432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g3694c7ecca9_0_76"/>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1pPr>
            <a:lvl2pPr marL="0" marR="0" lvl="1"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2pPr>
            <a:lvl3pPr marL="0" marR="0" lvl="2"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3pPr>
            <a:lvl4pPr marL="0" marR="0" lvl="3"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4pPr>
            <a:lvl5pPr marL="0" marR="0" lvl="4"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5pPr>
            <a:lvl6pPr marL="0" marR="0" lvl="5"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6pPr>
            <a:lvl7pPr marL="0" marR="0" lvl="6"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7pPr>
            <a:lvl8pPr marL="0" marR="0" lvl="7"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8pPr>
            <a:lvl9pPr marL="0" marR="0" lvl="8"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9pPr>
          </a:lstStyle>
          <a:p>
            <a:pPr marL="0" lvl="0" indent="0" algn="r" rtl="0">
              <a:spcBef>
                <a:spcPts val="0"/>
              </a:spcBef>
              <a:spcAft>
                <a:spcPts val="0"/>
              </a:spcAft>
              <a:buNone/>
            </a:pPr>
            <a:r>
              <a:rPr lang="en-GB"/>
              <a:t>Page </a:t>
            </a:r>
            <a:fld id="{00000000-1234-1234-1234-123412341234}" type="slidenum">
              <a:rPr lang="en-GB"/>
              <a:t>‹#›</a:t>
            </a:fld>
            <a:endParaRPr/>
          </a:p>
        </p:txBody>
      </p:sp>
      <p:sp>
        <p:nvSpPr>
          <p:cNvPr id="57" name="Google Shape;57;g3694c7ecca9_0_76"/>
          <p:cNvSpPr txBox="1">
            <a:spLocks noGrp="1"/>
          </p:cNvSpPr>
          <p:nvPr>
            <p:ph type="body" idx="1"/>
          </p:nvPr>
        </p:nvSpPr>
        <p:spPr>
          <a:xfrm>
            <a:off x="681036" y="1548371"/>
            <a:ext cx="8544000" cy="46095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812"/>
              </a:spcBef>
              <a:spcAft>
                <a:spcPts val="0"/>
              </a:spcAft>
              <a:buClr>
                <a:schemeClr val="dk1"/>
              </a:buClr>
              <a:buSzPts val="1800"/>
              <a:buChar char="•"/>
              <a:defRPr/>
            </a:lvl1pPr>
            <a:lvl2pPr marL="914400" lvl="1" indent="-342900" algn="l">
              <a:lnSpc>
                <a:spcPct val="90000"/>
              </a:lnSpc>
              <a:spcBef>
                <a:spcPts val="406"/>
              </a:spcBef>
              <a:spcAft>
                <a:spcPts val="0"/>
              </a:spcAft>
              <a:buClr>
                <a:schemeClr val="dk1"/>
              </a:buClr>
              <a:buSzPts val="1800"/>
              <a:buChar char="•"/>
              <a:defRPr/>
            </a:lvl2pPr>
            <a:lvl3pPr marL="1371600" lvl="2" indent="-342900" algn="l">
              <a:lnSpc>
                <a:spcPct val="90000"/>
              </a:lnSpc>
              <a:spcBef>
                <a:spcPts val="406"/>
              </a:spcBef>
              <a:spcAft>
                <a:spcPts val="0"/>
              </a:spcAft>
              <a:buClr>
                <a:schemeClr val="dk1"/>
              </a:buClr>
              <a:buSzPts val="1800"/>
              <a:buChar char="•"/>
              <a:defRPr/>
            </a:lvl3pPr>
            <a:lvl4pPr marL="1828800" lvl="3" indent="-342900" algn="l">
              <a:lnSpc>
                <a:spcPct val="90000"/>
              </a:lnSpc>
              <a:spcBef>
                <a:spcPts val="406"/>
              </a:spcBef>
              <a:spcAft>
                <a:spcPts val="0"/>
              </a:spcAft>
              <a:buClr>
                <a:schemeClr val="dk1"/>
              </a:buClr>
              <a:buSzPts val="1800"/>
              <a:buChar char="•"/>
              <a:defRPr/>
            </a:lvl4pPr>
            <a:lvl5pPr marL="2286000" lvl="4" indent="-342900" algn="l">
              <a:lnSpc>
                <a:spcPct val="90000"/>
              </a:lnSpc>
              <a:spcBef>
                <a:spcPts val="406"/>
              </a:spcBef>
              <a:spcAft>
                <a:spcPts val="0"/>
              </a:spcAft>
              <a:buClr>
                <a:schemeClr val="dk1"/>
              </a:buClr>
              <a:buSzPts val="1800"/>
              <a:buChar char="•"/>
              <a:defRPr/>
            </a:lvl5pPr>
            <a:lvl6pPr marL="2743200" lvl="5" indent="-342900" algn="l">
              <a:lnSpc>
                <a:spcPct val="90000"/>
              </a:lnSpc>
              <a:spcBef>
                <a:spcPts val="406"/>
              </a:spcBef>
              <a:spcAft>
                <a:spcPts val="0"/>
              </a:spcAft>
              <a:buClr>
                <a:schemeClr val="dk1"/>
              </a:buClr>
              <a:buSzPts val="1800"/>
              <a:buChar char="•"/>
              <a:defRPr/>
            </a:lvl6pPr>
            <a:lvl7pPr marL="3200400" lvl="6" indent="-342900" algn="l">
              <a:lnSpc>
                <a:spcPct val="90000"/>
              </a:lnSpc>
              <a:spcBef>
                <a:spcPts val="406"/>
              </a:spcBef>
              <a:spcAft>
                <a:spcPts val="0"/>
              </a:spcAft>
              <a:buClr>
                <a:schemeClr val="dk1"/>
              </a:buClr>
              <a:buSzPts val="1800"/>
              <a:buChar char="•"/>
              <a:defRPr/>
            </a:lvl7pPr>
            <a:lvl8pPr marL="3657600" lvl="7" indent="-342900" algn="l">
              <a:lnSpc>
                <a:spcPct val="90000"/>
              </a:lnSpc>
              <a:spcBef>
                <a:spcPts val="406"/>
              </a:spcBef>
              <a:spcAft>
                <a:spcPts val="0"/>
              </a:spcAft>
              <a:buClr>
                <a:schemeClr val="dk1"/>
              </a:buClr>
              <a:buSzPts val="1800"/>
              <a:buChar char="•"/>
              <a:defRPr/>
            </a:lvl8pPr>
            <a:lvl9pPr marL="4114800" lvl="8" indent="-342900" algn="l">
              <a:lnSpc>
                <a:spcPct val="90000"/>
              </a:lnSpc>
              <a:spcBef>
                <a:spcPts val="406"/>
              </a:spcBef>
              <a:spcAft>
                <a:spcPts val="0"/>
              </a:spcAft>
              <a:buClr>
                <a:schemeClr val="dk1"/>
              </a:buClr>
              <a:buSzPts val="1800"/>
              <a:buChar char="•"/>
              <a:defRPr/>
            </a:lvl9pPr>
          </a:lstStyle>
          <a:p>
            <a:endParaRPr/>
          </a:p>
        </p:txBody>
      </p:sp>
      <p:sp>
        <p:nvSpPr>
          <p:cNvPr id="58" name="Google Shape;58;g3694c7ecca9_0_76"/>
          <p:cNvSpPr txBox="1"/>
          <p:nvPr/>
        </p:nvSpPr>
        <p:spPr>
          <a:xfrm>
            <a:off x="121300" y="83975"/>
            <a:ext cx="40641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3.er curso: fluidez de cálculo con dados</a:t>
            </a: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1_Title Slide">
  <p:cSld name="1_Title Slide">
    <p:bg>
      <p:bgPr>
        <a:solidFill>
          <a:schemeClr val="lt1"/>
        </a:solidFill>
        <a:effectLst/>
      </p:bgPr>
    </p:bg>
    <p:spTree>
      <p:nvGrpSpPr>
        <p:cNvPr id="1" name="Shape 59"/>
        <p:cNvGrpSpPr/>
        <p:nvPr/>
      </p:nvGrpSpPr>
      <p:grpSpPr>
        <a:xfrm>
          <a:off x="0" y="0"/>
          <a:ext cx="0" cy="0"/>
          <a:chOff x="0" y="0"/>
          <a:chExt cx="0" cy="0"/>
        </a:xfrm>
      </p:grpSpPr>
      <p:pic>
        <p:nvPicPr>
          <p:cNvPr id="60" name="Google Shape;60;g3694c7ecca9_0_59"/>
          <p:cNvPicPr preferRelativeResize="0"/>
          <p:nvPr/>
        </p:nvPicPr>
        <p:blipFill rotWithShape="1">
          <a:blip r:embed="rId2">
            <a:alphaModFix/>
          </a:blip>
          <a:srcRect/>
          <a:stretch/>
        </p:blipFill>
        <p:spPr>
          <a:xfrm>
            <a:off x="1" y="-253998"/>
            <a:ext cx="9905997" cy="7112000"/>
          </a:xfrm>
          <a:prstGeom prst="rect">
            <a:avLst/>
          </a:prstGeom>
          <a:noFill/>
          <a:ln>
            <a:noFill/>
          </a:ln>
        </p:spPr>
      </p:pic>
      <p:sp>
        <p:nvSpPr>
          <p:cNvPr id="61" name="Google Shape;61;g3694c7ecca9_0_59"/>
          <p:cNvSpPr/>
          <p:nvPr/>
        </p:nvSpPr>
        <p:spPr>
          <a:xfrm>
            <a:off x="4418076" y="950976"/>
            <a:ext cx="1158110" cy="1315913"/>
          </a:xfrm>
          <a:custGeom>
            <a:avLst/>
            <a:gdLst/>
            <a:ahLst/>
            <a:cxnLst/>
            <a:rect l="l" t="t" r="r" b="b"/>
            <a:pathLst>
              <a:path w="1069848" h="987552" extrusionOk="0">
                <a:moveTo>
                  <a:pt x="228600" y="36576"/>
                </a:moveTo>
                <a:lnTo>
                  <a:pt x="0" y="658368"/>
                </a:lnTo>
                <a:lnTo>
                  <a:pt x="109728" y="859536"/>
                </a:lnTo>
                <a:lnTo>
                  <a:pt x="356616" y="877824"/>
                </a:lnTo>
                <a:lnTo>
                  <a:pt x="640080" y="987552"/>
                </a:lnTo>
                <a:lnTo>
                  <a:pt x="1014984" y="969264"/>
                </a:lnTo>
                <a:lnTo>
                  <a:pt x="1042416" y="722376"/>
                </a:lnTo>
                <a:lnTo>
                  <a:pt x="1069848" y="246888"/>
                </a:lnTo>
                <a:lnTo>
                  <a:pt x="850392" y="0"/>
                </a:lnTo>
                <a:lnTo>
                  <a:pt x="228600" y="36576"/>
                </a:lnTo>
                <a:close/>
              </a:path>
            </a:pathLst>
          </a:custGeom>
          <a:solidFill>
            <a:srgbClr val="00C80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288"/>
              <a:buFont typeface="Arial"/>
              <a:buNone/>
            </a:pPr>
            <a:endParaRPr sz="2288" b="0" i="0" u="none" strike="noStrike" cap="none">
              <a:solidFill>
                <a:schemeClr val="lt1"/>
              </a:solidFill>
              <a:latin typeface="Calibri"/>
              <a:ea typeface="Calibri"/>
              <a:cs typeface="Calibri"/>
              <a:sym typeface="Calibri"/>
            </a:endParaRPr>
          </a:p>
        </p:txBody>
      </p:sp>
      <p:pic>
        <p:nvPicPr>
          <p:cNvPr id="62" name="Google Shape;62;g3694c7ecca9_0_59" descr="A picture containing black, darkness, black and white&#10;&#10;Description automatically generated"/>
          <p:cNvPicPr preferRelativeResize="0"/>
          <p:nvPr/>
        </p:nvPicPr>
        <p:blipFill rotWithShape="1">
          <a:blip r:embed="rId3">
            <a:alphaModFix/>
          </a:blip>
          <a:srcRect/>
          <a:stretch/>
        </p:blipFill>
        <p:spPr>
          <a:xfrm>
            <a:off x="4491769" y="720187"/>
            <a:ext cx="1238250" cy="1524000"/>
          </a:xfrm>
          <a:prstGeom prst="rect">
            <a:avLst/>
          </a:prstGeom>
          <a:noFill/>
          <a:ln>
            <a:noFill/>
          </a:ln>
        </p:spPr>
      </p:pic>
      <p:pic>
        <p:nvPicPr>
          <p:cNvPr id="63" name="Google Shape;63;g3694c7ecca9_0_59" descr="A picture containing black, darkness&#10;&#10;Description automatically generated"/>
          <p:cNvPicPr preferRelativeResize="0"/>
          <p:nvPr/>
        </p:nvPicPr>
        <p:blipFill rotWithShape="1">
          <a:blip r:embed="rId4">
            <a:alphaModFix/>
          </a:blip>
          <a:srcRect/>
          <a:stretch/>
        </p:blipFill>
        <p:spPr>
          <a:xfrm>
            <a:off x="4172298" y="1440230"/>
            <a:ext cx="565249" cy="632447"/>
          </a:xfrm>
          <a:prstGeom prst="rect">
            <a:avLst/>
          </a:prstGeom>
          <a:noFill/>
          <a:ln>
            <a:noFill/>
          </a:ln>
        </p:spPr>
      </p:pic>
      <p:pic>
        <p:nvPicPr>
          <p:cNvPr id="64" name="Google Shape;64;g3694c7ecca9_0_59"/>
          <p:cNvPicPr preferRelativeResize="0"/>
          <p:nvPr/>
        </p:nvPicPr>
        <p:blipFill rotWithShape="1">
          <a:blip r:embed="rId5">
            <a:alphaModFix/>
          </a:blip>
          <a:srcRect/>
          <a:stretch/>
        </p:blipFill>
        <p:spPr>
          <a:xfrm>
            <a:off x="1178213" y="1196017"/>
            <a:ext cx="2947323" cy="594155"/>
          </a:xfrm>
          <a:prstGeom prst="rect">
            <a:avLst/>
          </a:prstGeom>
          <a:noFill/>
          <a:ln>
            <a:noFill/>
          </a:ln>
        </p:spPr>
      </p:pic>
      <p:sp>
        <p:nvSpPr>
          <p:cNvPr id="65" name="Google Shape;65;g3694c7ecca9_0_59"/>
          <p:cNvSpPr/>
          <p:nvPr/>
        </p:nvSpPr>
        <p:spPr>
          <a:xfrm>
            <a:off x="326898" y="4498848"/>
            <a:ext cx="1494655" cy="1912948"/>
          </a:xfrm>
          <a:custGeom>
            <a:avLst/>
            <a:gdLst/>
            <a:ahLst/>
            <a:cxnLst/>
            <a:rect l="l" t="t" r="r" b="b"/>
            <a:pathLst>
              <a:path w="1380744" h="1435608" extrusionOk="0">
                <a:moveTo>
                  <a:pt x="365760" y="219456"/>
                </a:moveTo>
                <a:lnTo>
                  <a:pt x="411480" y="192024"/>
                </a:lnTo>
                <a:lnTo>
                  <a:pt x="722376" y="0"/>
                </a:lnTo>
                <a:lnTo>
                  <a:pt x="1097280" y="82296"/>
                </a:lnTo>
                <a:lnTo>
                  <a:pt x="1335024" y="292608"/>
                </a:lnTo>
                <a:lnTo>
                  <a:pt x="1380744" y="630936"/>
                </a:lnTo>
                <a:lnTo>
                  <a:pt x="1298448" y="950976"/>
                </a:lnTo>
                <a:lnTo>
                  <a:pt x="1115568" y="1207008"/>
                </a:lnTo>
                <a:lnTo>
                  <a:pt x="685800" y="1426464"/>
                </a:lnTo>
                <a:lnTo>
                  <a:pt x="265176" y="1435608"/>
                </a:lnTo>
                <a:lnTo>
                  <a:pt x="0" y="1307592"/>
                </a:lnTo>
                <a:lnTo>
                  <a:pt x="18288" y="804672"/>
                </a:lnTo>
                <a:lnTo>
                  <a:pt x="365760" y="219456"/>
                </a:lnTo>
                <a:close/>
              </a:path>
            </a:pathLst>
          </a:custGeom>
          <a:solidFill>
            <a:srgbClr val="00C80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288"/>
              <a:buFont typeface="Arial"/>
              <a:buNone/>
            </a:pPr>
            <a:endParaRPr sz="2288" b="0" i="0" u="none" strike="noStrike" cap="none">
              <a:solidFill>
                <a:schemeClr val="lt1"/>
              </a:solidFill>
              <a:latin typeface="Calibri"/>
              <a:ea typeface="Calibri"/>
              <a:cs typeface="Calibri"/>
              <a:sym typeface="Calibri"/>
            </a:endParaRPr>
          </a:p>
        </p:txBody>
      </p:sp>
      <p:pic>
        <p:nvPicPr>
          <p:cNvPr id="66" name="Google Shape;66;g3694c7ecca9_0_59" descr="A black and white image of a bird&#10;&#10;Description automatically generated with low confidence"/>
          <p:cNvPicPr preferRelativeResize="0"/>
          <p:nvPr/>
        </p:nvPicPr>
        <p:blipFill rotWithShape="1">
          <a:blip r:embed="rId6">
            <a:alphaModFix/>
          </a:blip>
          <a:srcRect/>
          <a:stretch/>
        </p:blipFill>
        <p:spPr>
          <a:xfrm>
            <a:off x="265456" y="4718689"/>
            <a:ext cx="1389592" cy="1507067"/>
          </a:xfrm>
          <a:prstGeom prst="rect">
            <a:avLst/>
          </a:prstGeom>
          <a:noFill/>
          <a:ln>
            <a:noFill/>
          </a:ln>
        </p:spPr>
      </p:pic>
      <p:pic>
        <p:nvPicPr>
          <p:cNvPr id="67" name="Google Shape;67;g3694c7ecca9_0_59" descr="A picture containing black, darkness, black and white&#10;&#10;Description automatically generated"/>
          <p:cNvPicPr preferRelativeResize="0"/>
          <p:nvPr/>
        </p:nvPicPr>
        <p:blipFill rotWithShape="1">
          <a:blip r:embed="rId7">
            <a:alphaModFix/>
          </a:blip>
          <a:srcRect/>
          <a:stretch/>
        </p:blipFill>
        <p:spPr>
          <a:xfrm>
            <a:off x="78930" y="6036007"/>
            <a:ext cx="522817" cy="423333"/>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lumn">
  <p:cSld name="Column">
    <p:spTree>
      <p:nvGrpSpPr>
        <p:cNvPr id="1" name="Shape 68"/>
        <p:cNvGrpSpPr/>
        <p:nvPr/>
      </p:nvGrpSpPr>
      <p:grpSpPr>
        <a:xfrm>
          <a:off x="0" y="0"/>
          <a:ext cx="0" cy="0"/>
          <a:chOff x="0" y="0"/>
          <a:chExt cx="0" cy="0"/>
        </a:xfrm>
      </p:grpSpPr>
      <p:sp>
        <p:nvSpPr>
          <p:cNvPr id="69" name="Google Shape;69;g3694c7ecca9_0_68"/>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g3694c7ecca9_0_68"/>
          <p:cNvSpPr txBox="1">
            <a:spLocks noGrp="1"/>
          </p:cNvSpPr>
          <p:nvPr>
            <p:ph type="dt" idx="10"/>
          </p:nvPr>
        </p:nvSpPr>
        <p:spPr>
          <a:xfrm>
            <a:off x="681038" y="6356351"/>
            <a:ext cx="22290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g3694c7ecca9_0_68"/>
          <p:cNvSpPr txBox="1">
            <a:spLocks noGrp="1"/>
          </p:cNvSpPr>
          <p:nvPr>
            <p:ph type="ftr" idx="11"/>
          </p:nvPr>
        </p:nvSpPr>
        <p:spPr>
          <a:xfrm>
            <a:off x="3281363" y="6356351"/>
            <a:ext cx="33432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2" name="Google Shape;72;g3694c7ecca9_0_68"/>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1pPr>
            <a:lvl2pPr marL="0" marR="0" lvl="1"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2pPr>
            <a:lvl3pPr marL="0" marR="0" lvl="2"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3pPr>
            <a:lvl4pPr marL="0" marR="0" lvl="3"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4pPr>
            <a:lvl5pPr marL="0" marR="0" lvl="4"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5pPr>
            <a:lvl6pPr marL="0" marR="0" lvl="5"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6pPr>
            <a:lvl7pPr marL="0" marR="0" lvl="6"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7pPr>
            <a:lvl8pPr marL="0" marR="0" lvl="7"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8pPr>
            <a:lvl9pPr marL="0" marR="0" lvl="8"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9pPr>
          </a:lstStyle>
          <a:p>
            <a:pPr marL="0" lvl="0" indent="0" algn="r" rtl="0">
              <a:spcBef>
                <a:spcPts val="0"/>
              </a:spcBef>
              <a:spcAft>
                <a:spcPts val="0"/>
              </a:spcAft>
              <a:buNone/>
            </a:pPr>
            <a:r>
              <a:rPr lang="en-GB"/>
              <a:t>Page </a:t>
            </a:r>
            <a:fld id="{00000000-1234-1234-1234-123412341234}" type="slidenum">
              <a:rPr lang="en-GB"/>
              <a:t>‹#›</a:t>
            </a:fld>
            <a:endParaRPr/>
          </a:p>
        </p:txBody>
      </p:sp>
      <p:sp>
        <p:nvSpPr>
          <p:cNvPr id="73" name="Google Shape;73;g3694c7ecca9_0_68"/>
          <p:cNvSpPr txBox="1">
            <a:spLocks noGrp="1"/>
          </p:cNvSpPr>
          <p:nvPr>
            <p:ph type="body" idx="1"/>
          </p:nvPr>
        </p:nvSpPr>
        <p:spPr>
          <a:xfrm>
            <a:off x="681036" y="1548371"/>
            <a:ext cx="4132200" cy="46095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812"/>
              </a:spcBef>
              <a:spcAft>
                <a:spcPts val="0"/>
              </a:spcAft>
              <a:buClr>
                <a:schemeClr val="dk1"/>
              </a:buClr>
              <a:buSzPts val="1800"/>
              <a:buChar char="•"/>
              <a:defRPr/>
            </a:lvl1pPr>
            <a:lvl2pPr marL="914400" lvl="1" indent="-342900" algn="l">
              <a:lnSpc>
                <a:spcPct val="90000"/>
              </a:lnSpc>
              <a:spcBef>
                <a:spcPts val="406"/>
              </a:spcBef>
              <a:spcAft>
                <a:spcPts val="0"/>
              </a:spcAft>
              <a:buClr>
                <a:schemeClr val="dk1"/>
              </a:buClr>
              <a:buSzPts val="1800"/>
              <a:buChar char="•"/>
              <a:defRPr/>
            </a:lvl2pPr>
            <a:lvl3pPr marL="1371600" lvl="2" indent="-342900" algn="l">
              <a:lnSpc>
                <a:spcPct val="90000"/>
              </a:lnSpc>
              <a:spcBef>
                <a:spcPts val="406"/>
              </a:spcBef>
              <a:spcAft>
                <a:spcPts val="0"/>
              </a:spcAft>
              <a:buClr>
                <a:schemeClr val="dk1"/>
              </a:buClr>
              <a:buSzPts val="1800"/>
              <a:buChar char="•"/>
              <a:defRPr/>
            </a:lvl3pPr>
            <a:lvl4pPr marL="1828800" lvl="3" indent="-342900" algn="l">
              <a:lnSpc>
                <a:spcPct val="90000"/>
              </a:lnSpc>
              <a:spcBef>
                <a:spcPts val="406"/>
              </a:spcBef>
              <a:spcAft>
                <a:spcPts val="0"/>
              </a:spcAft>
              <a:buClr>
                <a:schemeClr val="dk1"/>
              </a:buClr>
              <a:buSzPts val="1800"/>
              <a:buChar char="•"/>
              <a:defRPr/>
            </a:lvl4pPr>
            <a:lvl5pPr marL="2286000" lvl="4" indent="-342900" algn="l">
              <a:lnSpc>
                <a:spcPct val="90000"/>
              </a:lnSpc>
              <a:spcBef>
                <a:spcPts val="406"/>
              </a:spcBef>
              <a:spcAft>
                <a:spcPts val="0"/>
              </a:spcAft>
              <a:buClr>
                <a:schemeClr val="dk1"/>
              </a:buClr>
              <a:buSzPts val="1800"/>
              <a:buChar char="•"/>
              <a:defRPr/>
            </a:lvl5pPr>
            <a:lvl6pPr marL="2743200" lvl="5" indent="-342900" algn="l">
              <a:lnSpc>
                <a:spcPct val="90000"/>
              </a:lnSpc>
              <a:spcBef>
                <a:spcPts val="406"/>
              </a:spcBef>
              <a:spcAft>
                <a:spcPts val="0"/>
              </a:spcAft>
              <a:buClr>
                <a:schemeClr val="dk1"/>
              </a:buClr>
              <a:buSzPts val="1800"/>
              <a:buChar char="•"/>
              <a:defRPr/>
            </a:lvl6pPr>
            <a:lvl7pPr marL="3200400" lvl="6" indent="-342900" algn="l">
              <a:lnSpc>
                <a:spcPct val="90000"/>
              </a:lnSpc>
              <a:spcBef>
                <a:spcPts val="406"/>
              </a:spcBef>
              <a:spcAft>
                <a:spcPts val="0"/>
              </a:spcAft>
              <a:buClr>
                <a:schemeClr val="dk1"/>
              </a:buClr>
              <a:buSzPts val="1800"/>
              <a:buChar char="•"/>
              <a:defRPr/>
            </a:lvl7pPr>
            <a:lvl8pPr marL="3657600" lvl="7" indent="-342900" algn="l">
              <a:lnSpc>
                <a:spcPct val="90000"/>
              </a:lnSpc>
              <a:spcBef>
                <a:spcPts val="406"/>
              </a:spcBef>
              <a:spcAft>
                <a:spcPts val="0"/>
              </a:spcAft>
              <a:buClr>
                <a:schemeClr val="dk1"/>
              </a:buClr>
              <a:buSzPts val="1800"/>
              <a:buChar char="•"/>
              <a:defRPr/>
            </a:lvl8pPr>
            <a:lvl9pPr marL="4114800" lvl="8" indent="-342900" algn="l">
              <a:lnSpc>
                <a:spcPct val="90000"/>
              </a:lnSpc>
              <a:spcBef>
                <a:spcPts val="406"/>
              </a:spcBef>
              <a:spcAft>
                <a:spcPts val="0"/>
              </a:spcAft>
              <a:buClr>
                <a:schemeClr val="dk1"/>
              </a:buClr>
              <a:buSzPts val="1800"/>
              <a:buChar char="•"/>
              <a:defRPr/>
            </a:lvl9pPr>
          </a:lstStyle>
          <a:p>
            <a:endParaRPr/>
          </a:p>
        </p:txBody>
      </p:sp>
      <p:sp>
        <p:nvSpPr>
          <p:cNvPr id="74" name="Google Shape;74;g3694c7ecca9_0_68"/>
          <p:cNvSpPr txBox="1">
            <a:spLocks noGrp="1"/>
          </p:cNvSpPr>
          <p:nvPr>
            <p:ph type="body" idx="2"/>
          </p:nvPr>
        </p:nvSpPr>
        <p:spPr>
          <a:xfrm>
            <a:off x="5092861" y="1548371"/>
            <a:ext cx="4132200" cy="46095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812"/>
              </a:spcBef>
              <a:spcAft>
                <a:spcPts val="0"/>
              </a:spcAft>
              <a:buClr>
                <a:schemeClr val="dk1"/>
              </a:buClr>
              <a:buSzPts val="1800"/>
              <a:buChar char="•"/>
              <a:defRPr/>
            </a:lvl1pPr>
            <a:lvl2pPr marL="914400" lvl="1" indent="-342900" algn="l">
              <a:lnSpc>
                <a:spcPct val="90000"/>
              </a:lnSpc>
              <a:spcBef>
                <a:spcPts val="406"/>
              </a:spcBef>
              <a:spcAft>
                <a:spcPts val="0"/>
              </a:spcAft>
              <a:buClr>
                <a:schemeClr val="dk1"/>
              </a:buClr>
              <a:buSzPts val="1800"/>
              <a:buChar char="•"/>
              <a:defRPr/>
            </a:lvl2pPr>
            <a:lvl3pPr marL="1371600" lvl="2" indent="-342900" algn="l">
              <a:lnSpc>
                <a:spcPct val="90000"/>
              </a:lnSpc>
              <a:spcBef>
                <a:spcPts val="406"/>
              </a:spcBef>
              <a:spcAft>
                <a:spcPts val="0"/>
              </a:spcAft>
              <a:buClr>
                <a:schemeClr val="dk1"/>
              </a:buClr>
              <a:buSzPts val="1800"/>
              <a:buChar char="•"/>
              <a:defRPr/>
            </a:lvl3pPr>
            <a:lvl4pPr marL="1828800" lvl="3" indent="-342900" algn="l">
              <a:lnSpc>
                <a:spcPct val="90000"/>
              </a:lnSpc>
              <a:spcBef>
                <a:spcPts val="406"/>
              </a:spcBef>
              <a:spcAft>
                <a:spcPts val="0"/>
              </a:spcAft>
              <a:buClr>
                <a:schemeClr val="dk1"/>
              </a:buClr>
              <a:buSzPts val="1800"/>
              <a:buChar char="•"/>
              <a:defRPr/>
            </a:lvl4pPr>
            <a:lvl5pPr marL="2286000" lvl="4" indent="-342900" algn="l">
              <a:lnSpc>
                <a:spcPct val="90000"/>
              </a:lnSpc>
              <a:spcBef>
                <a:spcPts val="406"/>
              </a:spcBef>
              <a:spcAft>
                <a:spcPts val="0"/>
              </a:spcAft>
              <a:buClr>
                <a:schemeClr val="dk1"/>
              </a:buClr>
              <a:buSzPts val="1800"/>
              <a:buChar char="•"/>
              <a:defRPr/>
            </a:lvl5pPr>
            <a:lvl6pPr marL="2743200" lvl="5" indent="-342900" algn="l">
              <a:lnSpc>
                <a:spcPct val="90000"/>
              </a:lnSpc>
              <a:spcBef>
                <a:spcPts val="406"/>
              </a:spcBef>
              <a:spcAft>
                <a:spcPts val="0"/>
              </a:spcAft>
              <a:buClr>
                <a:schemeClr val="dk1"/>
              </a:buClr>
              <a:buSzPts val="1800"/>
              <a:buChar char="•"/>
              <a:defRPr/>
            </a:lvl6pPr>
            <a:lvl7pPr marL="3200400" lvl="6" indent="-342900" algn="l">
              <a:lnSpc>
                <a:spcPct val="90000"/>
              </a:lnSpc>
              <a:spcBef>
                <a:spcPts val="406"/>
              </a:spcBef>
              <a:spcAft>
                <a:spcPts val="0"/>
              </a:spcAft>
              <a:buClr>
                <a:schemeClr val="dk1"/>
              </a:buClr>
              <a:buSzPts val="1800"/>
              <a:buChar char="•"/>
              <a:defRPr/>
            </a:lvl7pPr>
            <a:lvl8pPr marL="3657600" lvl="7" indent="-342900" algn="l">
              <a:lnSpc>
                <a:spcPct val="90000"/>
              </a:lnSpc>
              <a:spcBef>
                <a:spcPts val="406"/>
              </a:spcBef>
              <a:spcAft>
                <a:spcPts val="0"/>
              </a:spcAft>
              <a:buClr>
                <a:schemeClr val="dk1"/>
              </a:buClr>
              <a:buSzPts val="1800"/>
              <a:buChar char="•"/>
              <a:defRPr/>
            </a:lvl8pPr>
            <a:lvl9pPr marL="4114800" lvl="8" indent="-342900" algn="l">
              <a:lnSpc>
                <a:spcPct val="90000"/>
              </a:lnSpc>
              <a:spcBef>
                <a:spcPts val="406"/>
              </a:spcBef>
              <a:spcAft>
                <a:spcPts val="0"/>
              </a:spcAft>
              <a:buClr>
                <a:schemeClr val="dk1"/>
              </a:buClr>
              <a:buSzPts val="1800"/>
              <a:buChar char="•"/>
              <a:defRPr/>
            </a:lvl9pPr>
          </a:lstStyle>
          <a:p>
            <a:endParaRPr/>
          </a:p>
        </p:txBody>
      </p:sp>
      <p:sp>
        <p:nvSpPr>
          <p:cNvPr id="75" name="Google Shape;75;g3694c7ecca9_0_68"/>
          <p:cNvSpPr txBox="1"/>
          <p:nvPr/>
        </p:nvSpPr>
        <p:spPr>
          <a:xfrm>
            <a:off x="121300" y="83975"/>
            <a:ext cx="40641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3rd Grade - Math fact fluency with dice</a:t>
            </a: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4_Title Only">
  <p:cSld name="4_Title Only">
    <p:spTree>
      <p:nvGrpSpPr>
        <p:cNvPr id="1" name="Shape 76"/>
        <p:cNvGrpSpPr/>
        <p:nvPr/>
      </p:nvGrpSpPr>
      <p:grpSpPr>
        <a:xfrm>
          <a:off x="0" y="0"/>
          <a:ext cx="0" cy="0"/>
          <a:chOff x="0" y="0"/>
          <a:chExt cx="0" cy="0"/>
        </a:xfrm>
      </p:grpSpPr>
      <p:sp>
        <p:nvSpPr>
          <p:cNvPr id="77" name="Google Shape;77;g3694c7ecca9_0_83"/>
          <p:cNvSpPr txBox="1">
            <a:spLocks noGrp="1"/>
          </p:cNvSpPr>
          <p:nvPr>
            <p:ph type="title"/>
          </p:nvPr>
        </p:nvSpPr>
        <p:spPr>
          <a:xfrm>
            <a:off x="460997" y="369143"/>
            <a:ext cx="3822900" cy="830100"/>
          </a:xfrm>
          <a:prstGeom prst="rect">
            <a:avLst/>
          </a:prstGeom>
          <a:noFill/>
          <a:ln>
            <a:noFill/>
          </a:ln>
        </p:spPr>
        <p:txBody>
          <a:bodyPr spcFirstLastPara="1" wrap="square" lIns="0" tIns="180000" rIns="0" bIns="180000" anchor="ctr" anchorCtr="0">
            <a:spAutoFit/>
          </a:bodyPr>
          <a:lstStyle>
            <a:lvl1pPr lvl="0" algn="l">
              <a:lnSpc>
                <a:spcPct val="90000"/>
              </a:lnSpc>
              <a:spcBef>
                <a:spcPts val="0"/>
              </a:spcBef>
              <a:spcAft>
                <a:spcPts val="0"/>
              </a:spcAft>
              <a:buClr>
                <a:srgbClr val="000000"/>
              </a:buClr>
              <a:buSzPts val="3033"/>
              <a:buFont typeface="Helvetica Neue"/>
              <a:buNone/>
              <a:defRPr sz="3033" b="0" i="0">
                <a:solidFill>
                  <a:srgbClr val="000000"/>
                </a:solidFill>
                <a:latin typeface="Helvetica Neue"/>
                <a:ea typeface="Helvetica Neue"/>
                <a:cs typeface="Helvetica Neue"/>
                <a:sym typeface="Helvetica Neu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g3694c7ecca9_0_83"/>
          <p:cNvSpPr txBox="1"/>
          <p:nvPr/>
        </p:nvSpPr>
        <p:spPr>
          <a:xfrm>
            <a:off x="9539907" y="6509187"/>
            <a:ext cx="452100" cy="2757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192"/>
              <a:buFont typeface="Arial"/>
              <a:buNone/>
            </a:pPr>
            <a:fld id="{00000000-1234-1234-1234-123412341234}" type="slidenum">
              <a:rPr lang="en-GB" sz="1192" b="0" i="0" u="none" strike="noStrike" cap="none">
                <a:solidFill>
                  <a:srgbClr val="7F7F7F"/>
                </a:solidFill>
                <a:latin typeface="Helvetica Neue"/>
                <a:ea typeface="Helvetica Neue"/>
                <a:cs typeface="Helvetica Neue"/>
                <a:sym typeface="Helvetica Neue"/>
              </a:rPr>
              <a:t>‹#›</a:t>
            </a:fld>
            <a:endParaRPr sz="1192" b="0" i="0" u="none" strike="noStrike" cap="none">
              <a:solidFill>
                <a:srgbClr val="7F7F7F"/>
              </a:solidFill>
              <a:latin typeface="Helvetica Neue"/>
              <a:ea typeface="Helvetica Neue"/>
              <a:cs typeface="Helvetica Neue"/>
              <a:sym typeface="Helvetica Neue"/>
            </a:endParaRPr>
          </a:p>
        </p:txBody>
      </p:sp>
      <p:sp>
        <p:nvSpPr>
          <p:cNvPr id="79" name="Google Shape;79;g3694c7ecca9_0_83"/>
          <p:cNvSpPr txBox="1"/>
          <p:nvPr/>
        </p:nvSpPr>
        <p:spPr>
          <a:xfrm>
            <a:off x="121300" y="83975"/>
            <a:ext cx="40641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3rd Grade - Biological evolution with Species counter</a:t>
            </a:r>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120">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theme" Target="../theme/theme2.xml"/><Relationship Id="rId5" Type="http://schemas.openxmlformats.org/officeDocument/2006/relationships/slideLayout" Target="../slideLayouts/slideLayout10.xml"/><Relationship Id="rId4" Type="http://schemas.openxmlformats.org/officeDocument/2006/relationships/slideLayout" Target="../slideLayouts/slideLayout9.xml"/></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slideLayout" Target="../slideLayouts/slideLayout13.xml"/><Relationship Id="rId7" Type="http://schemas.openxmlformats.org/officeDocument/2006/relationships/theme" Target="../theme/theme3.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5" Type="http://schemas.openxmlformats.org/officeDocument/2006/relationships/slideLayout" Target="../slideLayouts/slideLayout15.xml"/><Relationship Id="rId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5"/>
          <p:cNvSpPr txBox="1">
            <a:spLocks noGrp="1"/>
          </p:cNvSpPr>
          <p:nvPr>
            <p:ph type="title"/>
          </p:nvPr>
        </p:nvSpPr>
        <p:spPr>
          <a:xfrm>
            <a:off x="681038" y="365125"/>
            <a:ext cx="8543925"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3575"/>
              <a:buFont typeface="Arial"/>
              <a:buNone/>
              <a:defRPr sz="3575"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25"/>
          <p:cNvSpPr txBox="1">
            <a:spLocks noGrp="1"/>
          </p:cNvSpPr>
          <p:nvPr>
            <p:ph type="body" idx="1"/>
          </p:nvPr>
        </p:nvSpPr>
        <p:spPr>
          <a:xfrm>
            <a:off x="681038" y="1825625"/>
            <a:ext cx="8543925" cy="4351339"/>
          </a:xfrm>
          <a:prstGeom prst="rect">
            <a:avLst/>
          </a:prstGeom>
          <a:noFill/>
          <a:ln>
            <a:noFill/>
          </a:ln>
        </p:spPr>
        <p:txBody>
          <a:bodyPr spcFirstLastPara="1" wrap="square" lIns="91425" tIns="45700" rIns="91425" bIns="45700" anchor="t" anchorCtr="0">
            <a:normAutofit/>
          </a:bodyPr>
          <a:lstStyle>
            <a:lvl1pPr marL="457200" marR="0" lvl="0" indent="-373062" algn="l" rtl="0">
              <a:lnSpc>
                <a:spcPct val="90000"/>
              </a:lnSpc>
              <a:spcBef>
                <a:spcPts val="812"/>
              </a:spcBef>
              <a:spcAft>
                <a:spcPts val="0"/>
              </a:spcAft>
              <a:buClr>
                <a:schemeClr val="dk1"/>
              </a:buClr>
              <a:buSzPts val="2275"/>
              <a:buFont typeface="Arial"/>
              <a:buChar char="•"/>
              <a:defRPr sz="2275" b="0" i="0" u="none" strike="noStrike" cap="none">
                <a:solidFill>
                  <a:schemeClr val="dk1"/>
                </a:solidFill>
                <a:latin typeface="Helvetica Neue"/>
                <a:ea typeface="Helvetica Neue"/>
                <a:cs typeface="Helvetica Neue"/>
                <a:sym typeface="Helvetica Neue"/>
              </a:defRPr>
            </a:lvl1pPr>
            <a:lvl2pPr marL="914400" marR="0" lvl="1" indent="-352425" algn="l" rtl="0">
              <a:lnSpc>
                <a:spcPct val="90000"/>
              </a:lnSpc>
              <a:spcBef>
                <a:spcPts val="406"/>
              </a:spcBef>
              <a:spcAft>
                <a:spcPts val="0"/>
              </a:spcAft>
              <a:buClr>
                <a:schemeClr val="dk1"/>
              </a:buClr>
              <a:buSzPts val="1950"/>
              <a:buFont typeface="Arial"/>
              <a:buChar char="•"/>
              <a:defRPr sz="1950" b="0" i="0" u="none" strike="noStrike" cap="none">
                <a:solidFill>
                  <a:schemeClr val="dk1"/>
                </a:solidFill>
                <a:latin typeface="Helvetica Neue"/>
                <a:ea typeface="Helvetica Neue"/>
                <a:cs typeface="Helvetica Neue"/>
                <a:sym typeface="Helvetica Neue"/>
              </a:defRPr>
            </a:lvl2pPr>
            <a:lvl3pPr marL="1371600" marR="0" lvl="2" indent="-331787" algn="l" rtl="0">
              <a:lnSpc>
                <a:spcPct val="90000"/>
              </a:lnSpc>
              <a:spcBef>
                <a:spcPts val="406"/>
              </a:spcBef>
              <a:spcAft>
                <a:spcPts val="0"/>
              </a:spcAft>
              <a:buClr>
                <a:schemeClr val="dk1"/>
              </a:buClr>
              <a:buSzPts val="1625"/>
              <a:buFont typeface="Arial"/>
              <a:buChar char="•"/>
              <a:defRPr sz="1625" b="0" i="0" u="none" strike="noStrike" cap="none">
                <a:solidFill>
                  <a:schemeClr val="dk1"/>
                </a:solidFill>
                <a:latin typeface="Helvetica Neue"/>
                <a:ea typeface="Helvetica Neue"/>
                <a:cs typeface="Helvetica Neue"/>
                <a:sym typeface="Helvetica Neue"/>
              </a:defRPr>
            </a:lvl3pPr>
            <a:lvl4pPr marL="1828800" marR="0" lvl="3" indent="-321436" algn="l" rtl="0">
              <a:lnSpc>
                <a:spcPct val="90000"/>
              </a:lnSpc>
              <a:spcBef>
                <a:spcPts val="406"/>
              </a:spcBef>
              <a:spcAft>
                <a:spcPts val="0"/>
              </a:spcAft>
              <a:buClr>
                <a:schemeClr val="dk1"/>
              </a:buClr>
              <a:buSzPts val="1462"/>
              <a:buFont typeface="Arial"/>
              <a:buChar char="•"/>
              <a:defRPr sz="1462" b="0" i="0" u="none" strike="noStrike" cap="none">
                <a:solidFill>
                  <a:schemeClr val="dk1"/>
                </a:solidFill>
                <a:latin typeface="Helvetica Neue"/>
                <a:ea typeface="Helvetica Neue"/>
                <a:cs typeface="Helvetica Neue"/>
                <a:sym typeface="Helvetica Neue"/>
              </a:defRPr>
            </a:lvl4pPr>
            <a:lvl5pPr marL="2286000" marR="0" lvl="4" indent="-321436" algn="l" rtl="0">
              <a:lnSpc>
                <a:spcPct val="90000"/>
              </a:lnSpc>
              <a:spcBef>
                <a:spcPts val="406"/>
              </a:spcBef>
              <a:spcAft>
                <a:spcPts val="0"/>
              </a:spcAft>
              <a:buClr>
                <a:schemeClr val="dk1"/>
              </a:buClr>
              <a:buSzPts val="1462"/>
              <a:buFont typeface="Arial"/>
              <a:buChar char="•"/>
              <a:defRPr sz="1462" b="0" i="0" u="none" strike="noStrike" cap="none">
                <a:solidFill>
                  <a:schemeClr val="dk1"/>
                </a:solidFill>
                <a:latin typeface="Helvetica Neue"/>
                <a:ea typeface="Helvetica Neue"/>
                <a:cs typeface="Helvetica Neue"/>
                <a:sym typeface="Helvetica Neue"/>
              </a:defRPr>
            </a:lvl5pPr>
            <a:lvl6pPr marL="2743200" marR="0" lvl="5" indent="-321436" algn="l" rtl="0">
              <a:lnSpc>
                <a:spcPct val="90000"/>
              </a:lnSpc>
              <a:spcBef>
                <a:spcPts val="406"/>
              </a:spcBef>
              <a:spcAft>
                <a:spcPts val="0"/>
              </a:spcAft>
              <a:buClr>
                <a:schemeClr val="dk1"/>
              </a:buClr>
              <a:buSzPts val="1462"/>
              <a:buFont typeface="Arial"/>
              <a:buChar char="•"/>
              <a:defRPr sz="1462" b="0" i="0" u="none" strike="noStrike" cap="none">
                <a:solidFill>
                  <a:schemeClr val="dk1"/>
                </a:solidFill>
                <a:latin typeface="Calibri"/>
                <a:ea typeface="Calibri"/>
                <a:cs typeface="Calibri"/>
                <a:sym typeface="Calibri"/>
              </a:defRPr>
            </a:lvl6pPr>
            <a:lvl7pPr marL="3200400" marR="0" lvl="6" indent="-321436" algn="l" rtl="0">
              <a:lnSpc>
                <a:spcPct val="90000"/>
              </a:lnSpc>
              <a:spcBef>
                <a:spcPts val="406"/>
              </a:spcBef>
              <a:spcAft>
                <a:spcPts val="0"/>
              </a:spcAft>
              <a:buClr>
                <a:schemeClr val="dk1"/>
              </a:buClr>
              <a:buSzPts val="1462"/>
              <a:buFont typeface="Arial"/>
              <a:buChar char="•"/>
              <a:defRPr sz="1462" b="0" i="0" u="none" strike="noStrike" cap="none">
                <a:solidFill>
                  <a:schemeClr val="dk1"/>
                </a:solidFill>
                <a:latin typeface="Calibri"/>
                <a:ea typeface="Calibri"/>
                <a:cs typeface="Calibri"/>
                <a:sym typeface="Calibri"/>
              </a:defRPr>
            </a:lvl7pPr>
            <a:lvl8pPr marL="3657600" marR="0" lvl="7" indent="-321436" algn="l" rtl="0">
              <a:lnSpc>
                <a:spcPct val="90000"/>
              </a:lnSpc>
              <a:spcBef>
                <a:spcPts val="406"/>
              </a:spcBef>
              <a:spcAft>
                <a:spcPts val="0"/>
              </a:spcAft>
              <a:buClr>
                <a:schemeClr val="dk1"/>
              </a:buClr>
              <a:buSzPts val="1462"/>
              <a:buFont typeface="Arial"/>
              <a:buChar char="•"/>
              <a:defRPr sz="1462" b="0" i="0" u="none" strike="noStrike" cap="none">
                <a:solidFill>
                  <a:schemeClr val="dk1"/>
                </a:solidFill>
                <a:latin typeface="Calibri"/>
                <a:ea typeface="Calibri"/>
                <a:cs typeface="Calibri"/>
                <a:sym typeface="Calibri"/>
              </a:defRPr>
            </a:lvl8pPr>
            <a:lvl9pPr marL="4114800" marR="0" lvl="8" indent="-321436" algn="l" rtl="0">
              <a:lnSpc>
                <a:spcPct val="90000"/>
              </a:lnSpc>
              <a:spcBef>
                <a:spcPts val="406"/>
              </a:spcBef>
              <a:spcAft>
                <a:spcPts val="0"/>
              </a:spcAft>
              <a:buClr>
                <a:schemeClr val="dk1"/>
              </a:buClr>
              <a:buSzPts val="1462"/>
              <a:buFont typeface="Arial"/>
              <a:buChar char="•"/>
              <a:defRPr sz="1462" b="0" i="0" u="none" strike="noStrike" cap="none">
                <a:solidFill>
                  <a:schemeClr val="dk1"/>
                </a:solidFill>
                <a:latin typeface="Calibri"/>
                <a:ea typeface="Calibri"/>
                <a:cs typeface="Calibri"/>
                <a:sym typeface="Calibri"/>
              </a:defRPr>
            </a:lvl9pPr>
          </a:lstStyle>
          <a:p>
            <a:endParaRPr/>
          </a:p>
        </p:txBody>
      </p:sp>
      <p:sp>
        <p:nvSpPr>
          <p:cNvPr id="12" name="Google Shape;12;p25"/>
          <p:cNvSpPr txBox="1">
            <a:spLocks noGrp="1"/>
          </p:cNvSpPr>
          <p:nvPr>
            <p:ph type="dt" idx="10"/>
          </p:nvPr>
        </p:nvSpPr>
        <p:spPr>
          <a:xfrm>
            <a:off x="681038" y="6356351"/>
            <a:ext cx="222885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975" b="0" i="0" u="none" strike="noStrike" cap="none">
                <a:solidFill>
                  <a:srgbClr val="888888"/>
                </a:solidFill>
                <a:latin typeface="Helvetica Neue"/>
                <a:ea typeface="Helvetica Neue"/>
                <a:cs typeface="Helvetica Neue"/>
                <a:sym typeface="Helvetica Neue"/>
              </a:defRPr>
            </a:lvl1pPr>
            <a:lvl2pPr marR="0" lvl="1"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9pPr>
          </a:lstStyle>
          <a:p>
            <a:endParaRPr/>
          </a:p>
        </p:txBody>
      </p:sp>
      <p:sp>
        <p:nvSpPr>
          <p:cNvPr id="13" name="Google Shape;13;p25"/>
          <p:cNvSpPr txBox="1">
            <a:spLocks noGrp="1"/>
          </p:cNvSpPr>
          <p:nvPr>
            <p:ph type="ftr" idx="11"/>
          </p:nvPr>
        </p:nvSpPr>
        <p:spPr>
          <a:xfrm>
            <a:off x="3281363" y="6356351"/>
            <a:ext cx="3343275"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975" b="0" i="0" u="none" strike="noStrike" cap="none">
                <a:solidFill>
                  <a:srgbClr val="888888"/>
                </a:solidFill>
                <a:latin typeface="Helvetica Neue"/>
                <a:ea typeface="Helvetica Neue"/>
                <a:cs typeface="Helvetica Neue"/>
                <a:sym typeface="Helvetica Neue"/>
              </a:defRPr>
            </a:lvl1pPr>
            <a:lvl2pPr marR="0" lvl="1"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9pPr>
          </a:lstStyle>
          <a:p>
            <a:endParaRPr/>
          </a:p>
        </p:txBody>
      </p:sp>
      <p:sp>
        <p:nvSpPr>
          <p:cNvPr id="14" name="Google Shape;14;p25"/>
          <p:cNvSpPr txBox="1">
            <a:spLocks noGrp="1"/>
          </p:cNvSpPr>
          <p:nvPr>
            <p:ph type="sldNum" idx="12"/>
          </p:nvPr>
        </p:nvSpPr>
        <p:spPr>
          <a:xfrm>
            <a:off x="6996113" y="6356351"/>
            <a:ext cx="222885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1pPr>
            <a:lvl2pPr marL="0" marR="0" lvl="1" indent="0" algn="r" rtl="0">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2pPr>
            <a:lvl3pPr marL="0" marR="0" lvl="2" indent="0" algn="r" rtl="0">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3pPr>
            <a:lvl4pPr marL="0" marR="0" lvl="3" indent="0" algn="r" rtl="0">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4pPr>
            <a:lvl5pPr marL="0" marR="0" lvl="4" indent="0" algn="r" rtl="0">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5pPr>
            <a:lvl6pPr marL="0" marR="0" lvl="5" indent="0" algn="r" rtl="0">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6pPr>
            <a:lvl7pPr marL="0" marR="0" lvl="6" indent="0" algn="r" rtl="0">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7pPr>
            <a:lvl8pPr marL="0" marR="0" lvl="7" indent="0" algn="r" rtl="0">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8pPr>
            <a:lvl9pPr marL="0" marR="0" lvl="8" indent="0" algn="r" rtl="0">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6"/>
        <p:cNvGrpSpPr/>
        <p:nvPr/>
      </p:nvGrpSpPr>
      <p:grpSpPr>
        <a:xfrm>
          <a:off x="0" y="0"/>
          <a:ext cx="0" cy="0"/>
          <a:chOff x="0" y="0"/>
          <a:chExt cx="0" cy="0"/>
        </a:xfrm>
      </p:grpSpPr>
      <p:sp>
        <p:nvSpPr>
          <p:cNvPr id="47" name="Google Shape;47;g3694c7ecca9_0_53"/>
          <p:cNvSpPr txBox="1">
            <a:spLocks noGrp="1"/>
          </p:cNvSpPr>
          <p:nvPr>
            <p:ph type="title"/>
          </p:nvPr>
        </p:nvSpPr>
        <p:spPr>
          <a:xfrm>
            <a:off x="681038" y="365125"/>
            <a:ext cx="8544000" cy="1325700"/>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3575"/>
              <a:buFont typeface="Arial"/>
              <a:buNone/>
              <a:defRPr sz="3575"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48" name="Google Shape;48;g3694c7ecca9_0_53"/>
          <p:cNvSpPr txBox="1">
            <a:spLocks noGrp="1"/>
          </p:cNvSpPr>
          <p:nvPr>
            <p:ph type="body" idx="1"/>
          </p:nvPr>
        </p:nvSpPr>
        <p:spPr>
          <a:xfrm>
            <a:off x="681038" y="1825625"/>
            <a:ext cx="8544000" cy="4351200"/>
          </a:xfrm>
          <a:prstGeom prst="rect">
            <a:avLst/>
          </a:prstGeom>
          <a:noFill/>
          <a:ln>
            <a:noFill/>
          </a:ln>
        </p:spPr>
        <p:txBody>
          <a:bodyPr spcFirstLastPara="1" wrap="square" lIns="91425" tIns="45700" rIns="91425" bIns="45700" anchor="t" anchorCtr="0">
            <a:normAutofit/>
          </a:bodyPr>
          <a:lstStyle>
            <a:lvl1pPr marL="457200" marR="0" lvl="0" indent="-373062" algn="l" rtl="0">
              <a:lnSpc>
                <a:spcPct val="90000"/>
              </a:lnSpc>
              <a:spcBef>
                <a:spcPts val="812"/>
              </a:spcBef>
              <a:spcAft>
                <a:spcPts val="0"/>
              </a:spcAft>
              <a:buClr>
                <a:schemeClr val="dk1"/>
              </a:buClr>
              <a:buSzPts val="2275"/>
              <a:buFont typeface="Arial"/>
              <a:buChar char="•"/>
              <a:defRPr sz="2275" b="0" i="0" u="none" strike="noStrike" cap="none">
                <a:solidFill>
                  <a:schemeClr val="dk1"/>
                </a:solidFill>
                <a:latin typeface="Helvetica Neue"/>
                <a:ea typeface="Helvetica Neue"/>
                <a:cs typeface="Helvetica Neue"/>
                <a:sym typeface="Helvetica Neue"/>
              </a:defRPr>
            </a:lvl1pPr>
            <a:lvl2pPr marL="914400" marR="0" lvl="1" indent="-352425" algn="l" rtl="0">
              <a:lnSpc>
                <a:spcPct val="90000"/>
              </a:lnSpc>
              <a:spcBef>
                <a:spcPts val="406"/>
              </a:spcBef>
              <a:spcAft>
                <a:spcPts val="0"/>
              </a:spcAft>
              <a:buClr>
                <a:schemeClr val="dk1"/>
              </a:buClr>
              <a:buSzPts val="1950"/>
              <a:buFont typeface="Arial"/>
              <a:buChar char="•"/>
              <a:defRPr sz="1950" b="0" i="0" u="none" strike="noStrike" cap="none">
                <a:solidFill>
                  <a:schemeClr val="dk1"/>
                </a:solidFill>
                <a:latin typeface="Helvetica Neue"/>
                <a:ea typeface="Helvetica Neue"/>
                <a:cs typeface="Helvetica Neue"/>
                <a:sym typeface="Helvetica Neue"/>
              </a:defRPr>
            </a:lvl2pPr>
            <a:lvl3pPr marL="1371600" marR="0" lvl="2" indent="-331787" algn="l" rtl="0">
              <a:lnSpc>
                <a:spcPct val="90000"/>
              </a:lnSpc>
              <a:spcBef>
                <a:spcPts val="406"/>
              </a:spcBef>
              <a:spcAft>
                <a:spcPts val="0"/>
              </a:spcAft>
              <a:buClr>
                <a:schemeClr val="dk1"/>
              </a:buClr>
              <a:buSzPts val="1625"/>
              <a:buFont typeface="Arial"/>
              <a:buChar char="•"/>
              <a:defRPr sz="1625" b="0" i="0" u="none" strike="noStrike" cap="none">
                <a:solidFill>
                  <a:schemeClr val="dk1"/>
                </a:solidFill>
                <a:latin typeface="Helvetica Neue"/>
                <a:ea typeface="Helvetica Neue"/>
                <a:cs typeface="Helvetica Neue"/>
                <a:sym typeface="Helvetica Neue"/>
              </a:defRPr>
            </a:lvl3pPr>
            <a:lvl4pPr marL="1828800" marR="0" lvl="3" indent="-321436" algn="l" rtl="0">
              <a:lnSpc>
                <a:spcPct val="90000"/>
              </a:lnSpc>
              <a:spcBef>
                <a:spcPts val="406"/>
              </a:spcBef>
              <a:spcAft>
                <a:spcPts val="0"/>
              </a:spcAft>
              <a:buClr>
                <a:schemeClr val="dk1"/>
              </a:buClr>
              <a:buSzPts val="1462"/>
              <a:buFont typeface="Arial"/>
              <a:buChar char="•"/>
              <a:defRPr sz="1462" b="0" i="0" u="none" strike="noStrike" cap="none">
                <a:solidFill>
                  <a:schemeClr val="dk1"/>
                </a:solidFill>
                <a:latin typeface="Helvetica Neue"/>
                <a:ea typeface="Helvetica Neue"/>
                <a:cs typeface="Helvetica Neue"/>
                <a:sym typeface="Helvetica Neue"/>
              </a:defRPr>
            </a:lvl4pPr>
            <a:lvl5pPr marL="2286000" marR="0" lvl="4" indent="-321436" algn="l" rtl="0">
              <a:lnSpc>
                <a:spcPct val="90000"/>
              </a:lnSpc>
              <a:spcBef>
                <a:spcPts val="406"/>
              </a:spcBef>
              <a:spcAft>
                <a:spcPts val="0"/>
              </a:spcAft>
              <a:buClr>
                <a:schemeClr val="dk1"/>
              </a:buClr>
              <a:buSzPts val="1462"/>
              <a:buFont typeface="Arial"/>
              <a:buChar char="•"/>
              <a:defRPr sz="1462" b="0" i="0" u="none" strike="noStrike" cap="none">
                <a:solidFill>
                  <a:schemeClr val="dk1"/>
                </a:solidFill>
                <a:latin typeface="Helvetica Neue"/>
                <a:ea typeface="Helvetica Neue"/>
                <a:cs typeface="Helvetica Neue"/>
                <a:sym typeface="Helvetica Neue"/>
              </a:defRPr>
            </a:lvl5pPr>
            <a:lvl6pPr marL="2743200" marR="0" lvl="5" indent="-321436" algn="l" rtl="0">
              <a:lnSpc>
                <a:spcPct val="90000"/>
              </a:lnSpc>
              <a:spcBef>
                <a:spcPts val="406"/>
              </a:spcBef>
              <a:spcAft>
                <a:spcPts val="0"/>
              </a:spcAft>
              <a:buClr>
                <a:schemeClr val="dk1"/>
              </a:buClr>
              <a:buSzPts val="1462"/>
              <a:buFont typeface="Arial"/>
              <a:buChar char="•"/>
              <a:defRPr sz="1462" b="0" i="0" u="none" strike="noStrike" cap="none">
                <a:solidFill>
                  <a:schemeClr val="dk1"/>
                </a:solidFill>
                <a:latin typeface="Calibri"/>
                <a:ea typeface="Calibri"/>
                <a:cs typeface="Calibri"/>
                <a:sym typeface="Calibri"/>
              </a:defRPr>
            </a:lvl6pPr>
            <a:lvl7pPr marL="3200400" marR="0" lvl="6" indent="-321436" algn="l" rtl="0">
              <a:lnSpc>
                <a:spcPct val="90000"/>
              </a:lnSpc>
              <a:spcBef>
                <a:spcPts val="406"/>
              </a:spcBef>
              <a:spcAft>
                <a:spcPts val="0"/>
              </a:spcAft>
              <a:buClr>
                <a:schemeClr val="dk1"/>
              </a:buClr>
              <a:buSzPts val="1462"/>
              <a:buFont typeface="Arial"/>
              <a:buChar char="•"/>
              <a:defRPr sz="1462" b="0" i="0" u="none" strike="noStrike" cap="none">
                <a:solidFill>
                  <a:schemeClr val="dk1"/>
                </a:solidFill>
                <a:latin typeface="Calibri"/>
                <a:ea typeface="Calibri"/>
                <a:cs typeface="Calibri"/>
                <a:sym typeface="Calibri"/>
              </a:defRPr>
            </a:lvl7pPr>
            <a:lvl8pPr marL="3657600" marR="0" lvl="7" indent="-321436" algn="l" rtl="0">
              <a:lnSpc>
                <a:spcPct val="90000"/>
              </a:lnSpc>
              <a:spcBef>
                <a:spcPts val="406"/>
              </a:spcBef>
              <a:spcAft>
                <a:spcPts val="0"/>
              </a:spcAft>
              <a:buClr>
                <a:schemeClr val="dk1"/>
              </a:buClr>
              <a:buSzPts val="1462"/>
              <a:buFont typeface="Arial"/>
              <a:buChar char="•"/>
              <a:defRPr sz="1462" b="0" i="0" u="none" strike="noStrike" cap="none">
                <a:solidFill>
                  <a:schemeClr val="dk1"/>
                </a:solidFill>
                <a:latin typeface="Calibri"/>
                <a:ea typeface="Calibri"/>
                <a:cs typeface="Calibri"/>
                <a:sym typeface="Calibri"/>
              </a:defRPr>
            </a:lvl8pPr>
            <a:lvl9pPr marL="4114800" marR="0" lvl="8" indent="-321436" algn="l" rtl="0">
              <a:lnSpc>
                <a:spcPct val="90000"/>
              </a:lnSpc>
              <a:spcBef>
                <a:spcPts val="406"/>
              </a:spcBef>
              <a:spcAft>
                <a:spcPts val="0"/>
              </a:spcAft>
              <a:buClr>
                <a:schemeClr val="dk1"/>
              </a:buClr>
              <a:buSzPts val="1462"/>
              <a:buFont typeface="Arial"/>
              <a:buChar char="•"/>
              <a:defRPr sz="1462" b="0" i="0" u="none" strike="noStrike" cap="none">
                <a:solidFill>
                  <a:schemeClr val="dk1"/>
                </a:solidFill>
                <a:latin typeface="Calibri"/>
                <a:ea typeface="Calibri"/>
                <a:cs typeface="Calibri"/>
                <a:sym typeface="Calibri"/>
              </a:defRPr>
            </a:lvl9pPr>
          </a:lstStyle>
          <a:p>
            <a:endParaRPr/>
          </a:p>
        </p:txBody>
      </p:sp>
      <p:sp>
        <p:nvSpPr>
          <p:cNvPr id="49" name="Google Shape;49;g3694c7ecca9_0_53"/>
          <p:cNvSpPr txBox="1">
            <a:spLocks noGrp="1"/>
          </p:cNvSpPr>
          <p:nvPr>
            <p:ph type="dt" idx="10"/>
          </p:nvPr>
        </p:nvSpPr>
        <p:spPr>
          <a:xfrm>
            <a:off x="681038" y="6356351"/>
            <a:ext cx="2229000" cy="36510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975" b="0" i="0" u="none" strike="noStrike" cap="none">
                <a:solidFill>
                  <a:srgbClr val="888888"/>
                </a:solidFill>
                <a:latin typeface="Helvetica Neue"/>
                <a:ea typeface="Helvetica Neue"/>
                <a:cs typeface="Helvetica Neue"/>
                <a:sym typeface="Helvetica Neue"/>
              </a:defRPr>
            </a:lvl1pPr>
            <a:lvl2pPr marR="0" lvl="1"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9pPr>
          </a:lstStyle>
          <a:p>
            <a:endParaRPr/>
          </a:p>
        </p:txBody>
      </p:sp>
      <p:sp>
        <p:nvSpPr>
          <p:cNvPr id="50" name="Google Shape;50;g3694c7ecca9_0_53"/>
          <p:cNvSpPr txBox="1">
            <a:spLocks noGrp="1"/>
          </p:cNvSpPr>
          <p:nvPr>
            <p:ph type="ftr" idx="11"/>
          </p:nvPr>
        </p:nvSpPr>
        <p:spPr>
          <a:xfrm>
            <a:off x="3281363" y="6356351"/>
            <a:ext cx="3343200" cy="365100"/>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975" b="0" i="0" u="none" strike="noStrike" cap="none">
                <a:solidFill>
                  <a:srgbClr val="888888"/>
                </a:solidFill>
                <a:latin typeface="Helvetica Neue"/>
                <a:ea typeface="Helvetica Neue"/>
                <a:cs typeface="Helvetica Neue"/>
                <a:sym typeface="Helvetica Neue"/>
              </a:defRPr>
            </a:lvl1pPr>
            <a:lvl2pPr marR="0" lvl="1"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9pPr>
          </a:lstStyle>
          <a:p>
            <a:endParaRPr/>
          </a:p>
        </p:txBody>
      </p:sp>
      <p:sp>
        <p:nvSpPr>
          <p:cNvPr id="51" name="Google Shape;51;g3694c7ecca9_0_53"/>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1pPr>
            <a:lvl2pPr marL="0" marR="0" lvl="1" indent="0" algn="r" rtl="0">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2pPr>
            <a:lvl3pPr marL="0" marR="0" lvl="2" indent="0" algn="r" rtl="0">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3pPr>
            <a:lvl4pPr marL="0" marR="0" lvl="3" indent="0" algn="r" rtl="0">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4pPr>
            <a:lvl5pPr marL="0" marR="0" lvl="4" indent="0" algn="r" rtl="0">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5pPr>
            <a:lvl6pPr marL="0" marR="0" lvl="5" indent="0" algn="r" rtl="0">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6pPr>
            <a:lvl7pPr marL="0" marR="0" lvl="6" indent="0" algn="r" rtl="0">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7pPr>
            <a:lvl8pPr marL="0" marR="0" lvl="7" indent="0" algn="r" rtl="0">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8pPr>
            <a:lvl9pPr marL="0" marR="0" lvl="8" indent="0" algn="r" rtl="0">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55" r:id="rId1"/>
    <p:sldLayoutId id="2147483656" r:id="rId2"/>
    <p:sldLayoutId id="2147483657" r:id="rId3"/>
    <p:sldLayoutId id="2147483658" r:id="rId4"/>
    <p:sldLayoutId id="2147483659" r:id="rId5"/>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3"/>
        <p:cNvGrpSpPr/>
        <p:nvPr/>
      </p:nvGrpSpPr>
      <p:grpSpPr>
        <a:xfrm>
          <a:off x="0" y="0"/>
          <a:ext cx="0" cy="0"/>
          <a:chOff x="0" y="0"/>
          <a:chExt cx="0" cy="0"/>
        </a:xfrm>
      </p:grpSpPr>
      <p:pic>
        <p:nvPicPr>
          <p:cNvPr id="84" name="Google Shape;84;g3669771b81a_0_186" descr="A close up of a logo&#10;&#10;Description automatically generated"/>
          <p:cNvPicPr preferRelativeResize="0"/>
          <p:nvPr/>
        </p:nvPicPr>
        <p:blipFill rotWithShape="1">
          <a:blip r:embed="rId8">
            <a:alphaModFix/>
          </a:blip>
          <a:srcRect/>
          <a:stretch/>
        </p:blipFill>
        <p:spPr>
          <a:xfrm>
            <a:off x="7799472" y="461975"/>
            <a:ext cx="1667467" cy="281259"/>
          </a:xfrm>
          <a:prstGeom prst="rect">
            <a:avLst/>
          </a:prstGeom>
          <a:noFill/>
          <a:ln>
            <a:noFill/>
          </a:ln>
        </p:spPr>
      </p:pic>
      <p:sp>
        <p:nvSpPr>
          <p:cNvPr id="85" name="Google Shape;85;g3669771b81a_0_186"/>
          <p:cNvSpPr txBox="1">
            <a:spLocks noGrp="1"/>
          </p:cNvSpPr>
          <p:nvPr>
            <p:ph type="title"/>
          </p:nvPr>
        </p:nvSpPr>
        <p:spPr>
          <a:xfrm>
            <a:off x="681038" y="365126"/>
            <a:ext cx="8544000" cy="1325700"/>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399"/>
              <a:buFont typeface="Arial"/>
              <a:buNone/>
              <a:defRPr sz="4399"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86" name="Google Shape;86;g3669771b81a_0_186"/>
          <p:cNvSpPr txBox="1">
            <a:spLocks noGrp="1"/>
          </p:cNvSpPr>
          <p:nvPr>
            <p:ph type="body" idx="1"/>
          </p:nvPr>
        </p:nvSpPr>
        <p:spPr>
          <a:xfrm>
            <a:off x="681038" y="1825625"/>
            <a:ext cx="8544000" cy="4351200"/>
          </a:xfrm>
          <a:prstGeom prst="rect">
            <a:avLst/>
          </a:prstGeom>
          <a:noFill/>
          <a:ln>
            <a:noFill/>
          </a:ln>
        </p:spPr>
        <p:txBody>
          <a:bodyPr spcFirstLastPara="1" wrap="square" lIns="91425" tIns="45700" rIns="91425" bIns="45700" anchor="t" anchorCtr="0">
            <a:normAutofit/>
          </a:bodyPr>
          <a:lstStyle>
            <a:lvl1pPr marL="457200" marR="0" lvl="0" indent="-406336" algn="l" rtl="0">
              <a:lnSpc>
                <a:spcPct val="110000"/>
              </a:lnSpc>
              <a:spcBef>
                <a:spcPts val="1000"/>
              </a:spcBef>
              <a:spcAft>
                <a:spcPts val="0"/>
              </a:spcAft>
              <a:buClr>
                <a:schemeClr val="accent1"/>
              </a:buClr>
              <a:buSzPts val="2799"/>
              <a:buFont typeface="Arial"/>
              <a:buChar char="•"/>
              <a:defRPr sz="2799" b="0" i="0" u="none" strike="noStrike" cap="none">
                <a:solidFill>
                  <a:schemeClr val="dk1"/>
                </a:solidFill>
                <a:latin typeface="Arial"/>
                <a:ea typeface="Arial"/>
                <a:cs typeface="Arial"/>
                <a:sym typeface="Arial"/>
              </a:defRPr>
            </a:lvl1pPr>
            <a:lvl2pPr marL="914400" marR="0" lvl="1" indent="-380936" algn="l" rtl="0">
              <a:lnSpc>
                <a:spcPct val="110000"/>
              </a:lnSpc>
              <a:spcBef>
                <a:spcPts val="500"/>
              </a:spcBef>
              <a:spcAft>
                <a:spcPts val="0"/>
              </a:spcAft>
              <a:buClr>
                <a:schemeClr val="accent1"/>
              </a:buClr>
              <a:buSzPts val="2399"/>
              <a:buFont typeface="Arial"/>
              <a:buChar char="•"/>
              <a:defRPr sz="2399" b="0" i="0" u="none" strike="noStrike" cap="none">
                <a:solidFill>
                  <a:schemeClr val="dk1"/>
                </a:solidFill>
                <a:latin typeface="Arial"/>
                <a:ea typeface="Arial"/>
                <a:cs typeface="Arial"/>
                <a:sym typeface="Arial"/>
              </a:defRPr>
            </a:lvl2pPr>
            <a:lvl3pPr marL="1371600" marR="0" lvl="2" indent="-355536" algn="l" rtl="0">
              <a:lnSpc>
                <a:spcPct val="110000"/>
              </a:lnSpc>
              <a:spcBef>
                <a:spcPts val="500"/>
              </a:spcBef>
              <a:spcAft>
                <a:spcPts val="0"/>
              </a:spcAft>
              <a:buClr>
                <a:schemeClr val="accent1"/>
              </a:buClr>
              <a:buSzPts val="1999"/>
              <a:buFont typeface="Arial"/>
              <a:buChar char="•"/>
              <a:defRPr sz="1999" b="0" i="0" u="none" strike="noStrike" cap="none">
                <a:solidFill>
                  <a:schemeClr val="dk1"/>
                </a:solidFill>
                <a:latin typeface="Arial"/>
                <a:ea typeface="Arial"/>
                <a:cs typeface="Arial"/>
                <a:sym typeface="Arial"/>
              </a:defRPr>
            </a:lvl3pPr>
            <a:lvl4pPr marL="1828800" marR="0" lvl="3" indent="-342836" algn="l" rtl="0">
              <a:lnSpc>
                <a:spcPct val="110000"/>
              </a:lnSpc>
              <a:spcBef>
                <a:spcPts val="500"/>
              </a:spcBef>
              <a:spcAft>
                <a:spcPts val="0"/>
              </a:spcAft>
              <a:buClr>
                <a:schemeClr val="accent1"/>
              </a:buClr>
              <a:buSzPts val="1799"/>
              <a:buFont typeface="Arial"/>
              <a:buChar char="•"/>
              <a:defRPr sz="1799" b="0" i="0" u="none" strike="noStrike" cap="none">
                <a:solidFill>
                  <a:schemeClr val="dk1"/>
                </a:solidFill>
                <a:latin typeface="Arial"/>
                <a:ea typeface="Arial"/>
                <a:cs typeface="Arial"/>
                <a:sym typeface="Arial"/>
              </a:defRPr>
            </a:lvl4pPr>
            <a:lvl5pPr marL="2286000" marR="0" lvl="4" indent="-342836" algn="l" rtl="0">
              <a:lnSpc>
                <a:spcPct val="110000"/>
              </a:lnSpc>
              <a:spcBef>
                <a:spcPts val="500"/>
              </a:spcBef>
              <a:spcAft>
                <a:spcPts val="0"/>
              </a:spcAft>
              <a:buClr>
                <a:schemeClr val="accent1"/>
              </a:buClr>
              <a:buSzPts val="1799"/>
              <a:buFont typeface="Arial"/>
              <a:buChar char="•"/>
              <a:defRPr sz="1799" b="0" i="0" u="none" strike="noStrike" cap="none">
                <a:solidFill>
                  <a:schemeClr val="dk1"/>
                </a:solidFill>
                <a:latin typeface="Arial"/>
                <a:ea typeface="Arial"/>
                <a:cs typeface="Arial"/>
                <a:sym typeface="Arial"/>
              </a:defRPr>
            </a:lvl5pPr>
            <a:lvl6pPr marL="2743200" marR="0" lvl="5" indent="-342836" algn="l" rtl="0">
              <a:lnSpc>
                <a:spcPct val="90000"/>
              </a:lnSpc>
              <a:spcBef>
                <a:spcPts val="500"/>
              </a:spcBef>
              <a:spcAft>
                <a:spcPts val="0"/>
              </a:spcAft>
              <a:buClr>
                <a:schemeClr val="dk1"/>
              </a:buClr>
              <a:buSzPts val="1799"/>
              <a:buFont typeface="Arial"/>
              <a:buChar char="•"/>
              <a:defRPr sz="1799" b="0" i="0" u="none" strike="noStrike" cap="none">
                <a:solidFill>
                  <a:schemeClr val="dk1"/>
                </a:solidFill>
                <a:latin typeface="Calibri"/>
                <a:ea typeface="Calibri"/>
                <a:cs typeface="Calibri"/>
                <a:sym typeface="Calibri"/>
              </a:defRPr>
            </a:lvl6pPr>
            <a:lvl7pPr marL="3200400" marR="0" lvl="6" indent="-342836" algn="l" rtl="0">
              <a:lnSpc>
                <a:spcPct val="90000"/>
              </a:lnSpc>
              <a:spcBef>
                <a:spcPts val="500"/>
              </a:spcBef>
              <a:spcAft>
                <a:spcPts val="0"/>
              </a:spcAft>
              <a:buClr>
                <a:schemeClr val="dk1"/>
              </a:buClr>
              <a:buSzPts val="1799"/>
              <a:buFont typeface="Arial"/>
              <a:buChar char="•"/>
              <a:defRPr sz="1799" b="0" i="0" u="none" strike="noStrike" cap="none">
                <a:solidFill>
                  <a:schemeClr val="dk1"/>
                </a:solidFill>
                <a:latin typeface="Calibri"/>
                <a:ea typeface="Calibri"/>
                <a:cs typeface="Calibri"/>
                <a:sym typeface="Calibri"/>
              </a:defRPr>
            </a:lvl7pPr>
            <a:lvl8pPr marL="3657600" marR="0" lvl="7" indent="-342836" algn="l" rtl="0">
              <a:lnSpc>
                <a:spcPct val="90000"/>
              </a:lnSpc>
              <a:spcBef>
                <a:spcPts val="500"/>
              </a:spcBef>
              <a:spcAft>
                <a:spcPts val="0"/>
              </a:spcAft>
              <a:buClr>
                <a:schemeClr val="dk1"/>
              </a:buClr>
              <a:buSzPts val="1799"/>
              <a:buFont typeface="Arial"/>
              <a:buChar char="•"/>
              <a:defRPr sz="1799" b="0" i="0" u="none" strike="noStrike" cap="none">
                <a:solidFill>
                  <a:schemeClr val="dk1"/>
                </a:solidFill>
                <a:latin typeface="Calibri"/>
                <a:ea typeface="Calibri"/>
                <a:cs typeface="Calibri"/>
                <a:sym typeface="Calibri"/>
              </a:defRPr>
            </a:lvl8pPr>
            <a:lvl9pPr marL="4114800" marR="0" lvl="8" indent="-342836" algn="l" rtl="0">
              <a:lnSpc>
                <a:spcPct val="90000"/>
              </a:lnSpc>
              <a:spcBef>
                <a:spcPts val="500"/>
              </a:spcBef>
              <a:spcAft>
                <a:spcPts val="0"/>
              </a:spcAft>
              <a:buClr>
                <a:schemeClr val="dk1"/>
              </a:buClr>
              <a:buSzPts val="1799"/>
              <a:buFont typeface="Arial"/>
              <a:buChar char="•"/>
              <a:defRPr sz="1799" b="0" i="0" u="none" strike="noStrike" cap="none">
                <a:solidFill>
                  <a:schemeClr val="dk1"/>
                </a:solidFill>
                <a:latin typeface="Calibri"/>
                <a:ea typeface="Calibri"/>
                <a:cs typeface="Calibri"/>
                <a:sym typeface="Calibri"/>
              </a:defRPr>
            </a:lvl9pPr>
          </a:lstStyle>
          <a:p>
            <a:endParaRPr/>
          </a:p>
        </p:txBody>
      </p:sp>
      <p:sp>
        <p:nvSpPr>
          <p:cNvPr id="87" name="Google Shape;87;g3669771b81a_0_186"/>
          <p:cNvSpPr txBox="1">
            <a:spLocks noGrp="1"/>
          </p:cNvSpPr>
          <p:nvPr>
            <p:ph type="ftr" idx="11"/>
          </p:nvPr>
        </p:nvSpPr>
        <p:spPr>
          <a:xfrm>
            <a:off x="3281363" y="6356351"/>
            <a:ext cx="3343200" cy="365100"/>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9pPr>
          </a:lstStyle>
          <a:p>
            <a:endParaRPr/>
          </a:p>
        </p:txBody>
      </p:sp>
      <p:sp>
        <p:nvSpPr>
          <p:cNvPr id="88" name="Google Shape;88;g3669771b81a_0_186"/>
          <p:cNvSpPr txBox="1">
            <a:spLocks noGrp="1"/>
          </p:cNvSpPr>
          <p:nvPr>
            <p:ph type="sldNum" idx="12"/>
          </p:nvPr>
        </p:nvSpPr>
        <p:spPr>
          <a:xfrm>
            <a:off x="6996112" y="6356351"/>
            <a:ext cx="22290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27.jpg"/><Relationship Id="rId2" Type="http://schemas.openxmlformats.org/officeDocument/2006/relationships/notesSlide" Target="../notesSlides/notesSlide10.xml"/><Relationship Id="rId1" Type="http://schemas.openxmlformats.org/officeDocument/2006/relationships/slideLayout" Target="../slideLayouts/slideLayout3.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3" Type="http://schemas.openxmlformats.org/officeDocument/2006/relationships/hyperlink" Target="http://mbit.io/us-counter-pp" TargetMode="External"/><Relationship Id="rId2" Type="http://schemas.openxmlformats.org/officeDocument/2006/relationships/notesSlide" Target="../notesSlides/notesSlide13.xml"/><Relationship Id="rId1" Type="http://schemas.openxmlformats.org/officeDocument/2006/relationships/slideLayout" Target="../slideLayouts/slideLayout3.xml"/><Relationship Id="rId6" Type="http://schemas.openxmlformats.org/officeDocument/2006/relationships/image" Target="../media/image17.png"/><Relationship Id="rId5" Type="http://schemas.openxmlformats.org/officeDocument/2006/relationships/image" Target="../media/image21.png"/><Relationship Id="rId4" Type="http://schemas.openxmlformats.org/officeDocument/2006/relationships/image" Target="../media/image24.png"/></Relationships>
</file>

<file path=ppt/slides/_rels/slide1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4.xml"/><Relationship Id="rId1" Type="http://schemas.openxmlformats.org/officeDocument/2006/relationships/slideLayout" Target="../slideLayouts/slideLayout3.xml"/><Relationship Id="rId5" Type="http://schemas.openxmlformats.org/officeDocument/2006/relationships/image" Target="../media/image21.png"/><Relationship Id="rId4" Type="http://schemas.openxmlformats.org/officeDocument/2006/relationships/image" Target="../media/image25.png"/></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5.xml"/><Relationship Id="rId1" Type="http://schemas.openxmlformats.org/officeDocument/2006/relationships/slideLayout" Target="../slideLayouts/slideLayout3.xml"/><Relationship Id="rId5" Type="http://schemas.openxmlformats.org/officeDocument/2006/relationships/image" Target="../media/image17.png"/><Relationship Id="rId4" Type="http://schemas.openxmlformats.org/officeDocument/2006/relationships/image" Target="../media/image21.png"/></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21.png"/></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26.png"/><Relationship Id="rId2" Type="http://schemas.openxmlformats.org/officeDocument/2006/relationships/notesSlide" Target="../notesSlides/notesSlide17.xml"/><Relationship Id="rId1" Type="http://schemas.openxmlformats.org/officeDocument/2006/relationships/slideLayout" Target="../slideLayouts/slideLayout3.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7.jp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9.xml"/><Relationship Id="rId1" Type="http://schemas.openxmlformats.org/officeDocument/2006/relationships/slideLayout" Target="../slideLayouts/slideLayout3.xml"/><Relationship Id="rId4" Type="http://schemas.openxmlformats.org/officeDocument/2006/relationships/image" Target="../media/image20.png"/></Relationships>
</file>

<file path=ppt/slides/_rels/slide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20.xml.rels><?xml version="1.0" encoding="UTF-8" standalone="yes"?>
<Relationships xmlns="http://schemas.openxmlformats.org/package/2006/relationships"><Relationship Id="rId3" Type="http://schemas.openxmlformats.org/officeDocument/2006/relationships/hyperlink" Target="https://makecode.microbit.org/" TargetMode="External"/><Relationship Id="rId2" Type="http://schemas.openxmlformats.org/officeDocument/2006/relationships/notesSlide" Target="../notesSlides/notesSlide20.xml"/><Relationship Id="rId1" Type="http://schemas.openxmlformats.org/officeDocument/2006/relationships/slideLayout" Target="../slideLayouts/slideLayout3.xml"/><Relationship Id="rId5" Type="http://schemas.openxmlformats.org/officeDocument/2006/relationships/image" Target="../media/image21.png"/><Relationship Id="rId4" Type="http://schemas.openxmlformats.org/officeDocument/2006/relationships/image" Target="../media/image28.png"/></Relationships>
</file>

<file path=ppt/slides/_rels/slide2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1.xml"/><Relationship Id="rId1" Type="http://schemas.openxmlformats.org/officeDocument/2006/relationships/slideLayout" Target="../slideLayouts/slideLayout3.xml"/><Relationship Id="rId6" Type="http://schemas.openxmlformats.org/officeDocument/2006/relationships/image" Target="../media/image21.png"/><Relationship Id="rId5" Type="http://schemas.openxmlformats.org/officeDocument/2006/relationships/image" Target="../media/image31.png"/><Relationship Id="rId4" Type="http://schemas.openxmlformats.org/officeDocument/2006/relationships/image" Target="../media/image30.png"/></Relationships>
</file>

<file path=ppt/slides/_rels/slide22.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32.png"/><Relationship Id="rId7" Type="http://schemas.openxmlformats.org/officeDocument/2006/relationships/image" Target="../media/image35.png"/><Relationship Id="rId2" Type="http://schemas.openxmlformats.org/officeDocument/2006/relationships/notesSlide" Target="../notesSlides/notesSlide22.xml"/><Relationship Id="rId1" Type="http://schemas.openxmlformats.org/officeDocument/2006/relationships/slideLayout" Target="../slideLayouts/slideLayout3.xml"/><Relationship Id="rId6" Type="http://schemas.openxmlformats.org/officeDocument/2006/relationships/image" Target="../media/image34.png"/><Relationship Id="rId5" Type="http://schemas.openxmlformats.org/officeDocument/2006/relationships/image" Target="../media/image26.png"/><Relationship Id="rId4" Type="http://schemas.openxmlformats.org/officeDocument/2006/relationships/image" Target="../media/image33.png"/></Relationships>
</file>

<file path=ppt/slides/_rels/slide2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3.xml"/><Relationship Id="rId1" Type="http://schemas.openxmlformats.org/officeDocument/2006/relationships/slideLayout" Target="../slideLayouts/slideLayout3.xml"/><Relationship Id="rId6" Type="http://schemas.openxmlformats.org/officeDocument/2006/relationships/image" Target="../media/image21.png"/><Relationship Id="rId5" Type="http://schemas.openxmlformats.org/officeDocument/2006/relationships/image" Target="../media/image37.png"/><Relationship Id="rId4" Type="http://schemas.openxmlformats.org/officeDocument/2006/relationships/image" Target="../media/image36.png"/></Relationships>
</file>

<file path=ppt/slides/_rels/slide24.xml.rels><?xml version="1.0" encoding="UTF-8" standalone="yes"?>
<Relationships xmlns="http://schemas.openxmlformats.org/package/2006/relationships"><Relationship Id="rId3" Type="http://schemas.openxmlformats.org/officeDocument/2006/relationships/image" Target="../media/image32.png"/><Relationship Id="rId7" Type="http://schemas.openxmlformats.org/officeDocument/2006/relationships/image" Target="../media/image21.png"/><Relationship Id="rId2" Type="http://schemas.openxmlformats.org/officeDocument/2006/relationships/notesSlide" Target="../notesSlides/notesSlide24.xml"/><Relationship Id="rId1" Type="http://schemas.openxmlformats.org/officeDocument/2006/relationships/slideLayout" Target="../slideLayouts/slideLayout3.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s>
</file>

<file path=ppt/slides/_rels/slide2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5.xml"/><Relationship Id="rId1" Type="http://schemas.openxmlformats.org/officeDocument/2006/relationships/slideLayout" Target="../slideLayouts/slideLayout3.xml"/><Relationship Id="rId4" Type="http://schemas.openxmlformats.org/officeDocument/2006/relationships/image" Target="../media/image22.png"/></Relationships>
</file>

<file path=ppt/slides/_rels/slide26.xml.rels><?xml version="1.0" encoding="UTF-8" standalone="yes"?>
<Relationships xmlns="http://schemas.openxmlformats.org/package/2006/relationships"><Relationship Id="rId3" Type="http://schemas.openxmlformats.org/officeDocument/2006/relationships/image" Target="../media/image27.jpg"/><Relationship Id="rId7" Type="http://schemas.openxmlformats.org/officeDocument/2006/relationships/image" Target="../media/image26.png"/><Relationship Id="rId2" Type="http://schemas.openxmlformats.org/officeDocument/2006/relationships/notesSlide" Target="../notesSlides/notesSlide26.xml"/><Relationship Id="rId1" Type="http://schemas.openxmlformats.org/officeDocument/2006/relationships/slideLayout" Target="../slideLayouts/slideLayout3.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8.xml"/><Relationship Id="rId1" Type="http://schemas.openxmlformats.org/officeDocument/2006/relationships/slideLayout" Target="../slideLayouts/slideLayout3.xml"/><Relationship Id="rId4" Type="http://schemas.openxmlformats.org/officeDocument/2006/relationships/image" Target="../media/image19.jpg"/></Relationships>
</file>

<file path=ppt/slides/_rels/slide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hyperlink" Target="https://www.cde.ca.gov/Ci/ma/cf/documents/mathfwchapter2.pdf" TargetMode="External"/><Relationship Id="rId2" Type="http://schemas.openxmlformats.org/officeDocument/2006/relationships/notesSlide" Target="../notesSlides/notesSlide6.xml"/><Relationship Id="rId1" Type="http://schemas.openxmlformats.org/officeDocument/2006/relationships/slideLayout" Target="../slideLayouts/slideLayout6.xml"/><Relationship Id="rId5" Type="http://schemas.openxmlformats.org/officeDocument/2006/relationships/image" Target="../media/image19.jpg"/><Relationship Id="rId4" Type="http://schemas.openxmlformats.org/officeDocument/2006/relationships/image" Target="../media/image18.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3" Type="http://schemas.openxmlformats.org/officeDocument/2006/relationships/hyperlink" Target="http://mbit.io/us-counter" TargetMode="External"/><Relationship Id="rId2" Type="http://schemas.openxmlformats.org/officeDocument/2006/relationships/notesSlide" Target="../notesSlides/notesSlide9.xml"/><Relationship Id="rId1" Type="http://schemas.openxmlformats.org/officeDocument/2006/relationships/slideLayout" Target="../slideLayouts/slideLayout3.xml"/><Relationship Id="rId5" Type="http://schemas.openxmlformats.org/officeDocument/2006/relationships/image" Target="../media/image22.png"/><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rgbClr val="00A000"/>
        </a:solidFill>
        <a:effectLst/>
      </p:bgPr>
    </p:bg>
    <p:spTree>
      <p:nvGrpSpPr>
        <p:cNvPr id="1" name="Shape 111"/>
        <p:cNvGrpSpPr/>
        <p:nvPr/>
      </p:nvGrpSpPr>
      <p:grpSpPr>
        <a:xfrm>
          <a:off x="0" y="0"/>
          <a:ext cx="0" cy="0"/>
          <a:chOff x="0" y="0"/>
          <a:chExt cx="0" cy="0"/>
        </a:xfrm>
      </p:grpSpPr>
      <p:sp>
        <p:nvSpPr>
          <p:cNvPr id="112" name="Google Shape;112;g35fec345a22_0_24"/>
          <p:cNvSpPr/>
          <p:nvPr/>
        </p:nvSpPr>
        <p:spPr>
          <a:xfrm>
            <a:off x="283800" y="3422425"/>
            <a:ext cx="9233400" cy="2127300"/>
          </a:xfrm>
          <a:prstGeom prst="roundRect">
            <a:avLst>
              <a:gd name="adj" fmla="val 16667"/>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288"/>
              <a:buFont typeface="Arial"/>
              <a:buNone/>
            </a:pPr>
            <a:endParaRPr sz="2288" b="0" i="0" u="none" strike="noStrike" cap="none">
              <a:solidFill>
                <a:schemeClr val="lt1"/>
              </a:solidFill>
              <a:latin typeface="Calibri"/>
              <a:ea typeface="Calibri"/>
              <a:cs typeface="Calibri"/>
              <a:sym typeface="Calibri"/>
            </a:endParaRPr>
          </a:p>
        </p:txBody>
      </p:sp>
      <p:sp>
        <p:nvSpPr>
          <p:cNvPr id="113" name="Google Shape;113;g35fec345a22_0_24"/>
          <p:cNvSpPr txBox="1">
            <a:spLocks noGrp="1"/>
          </p:cNvSpPr>
          <p:nvPr>
            <p:ph type="title" idx="4294967295"/>
          </p:nvPr>
        </p:nvSpPr>
        <p:spPr>
          <a:xfrm>
            <a:off x="482075" y="3496750"/>
            <a:ext cx="8735700" cy="654300"/>
          </a:xfrm>
          <a:prstGeom prst="rect">
            <a:avLst/>
          </a:prstGeom>
          <a:noFill/>
          <a:ln>
            <a:noFill/>
          </a:ln>
        </p:spPr>
        <p:txBody>
          <a:bodyPr spcFirstLastPara="1" wrap="square" lIns="99050" tIns="49525" rIns="99050" bIns="49525" anchor="t" anchorCtr="0">
            <a:spAutoFit/>
          </a:bodyPr>
          <a:lstStyle/>
          <a:p>
            <a:pPr marL="0" lvl="0" indent="0" algn="l" rtl="0">
              <a:lnSpc>
                <a:spcPct val="90000"/>
              </a:lnSpc>
              <a:spcBef>
                <a:spcPts val="0"/>
              </a:spcBef>
              <a:spcAft>
                <a:spcPts val="0"/>
              </a:spcAft>
              <a:buClr>
                <a:srgbClr val="00A000"/>
              </a:buClr>
              <a:buSzPts val="2000"/>
              <a:buFont typeface="Arial"/>
              <a:buNone/>
            </a:pPr>
            <a:r>
              <a:rPr lang="en-GB" sz="2000">
                <a:solidFill>
                  <a:srgbClr val="00A000"/>
                </a:solidFill>
                <a:latin typeface="Helvetica Neue"/>
                <a:ea typeface="Helvetica Neue"/>
                <a:cs typeface="Helvetica Neue"/>
                <a:sym typeface="Helvetica Neue"/>
              </a:rPr>
              <a:t>Lo que necesitas</a:t>
            </a:r>
            <a:endParaRPr/>
          </a:p>
          <a:p>
            <a:pPr marL="0" lvl="0" indent="0" algn="l" rtl="0">
              <a:lnSpc>
                <a:spcPct val="90000"/>
              </a:lnSpc>
              <a:spcBef>
                <a:spcPts val="0"/>
              </a:spcBef>
              <a:spcAft>
                <a:spcPts val="0"/>
              </a:spcAft>
              <a:buClr>
                <a:srgbClr val="00A000"/>
              </a:buClr>
              <a:buSzPts val="2000"/>
              <a:buFont typeface="Arial"/>
              <a:buNone/>
            </a:pPr>
            <a:endParaRPr sz="2000">
              <a:solidFill>
                <a:srgbClr val="00A000"/>
              </a:solidFill>
              <a:latin typeface="Helvetica Neue"/>
              <a:ea typeface="Helvetica Neue"/>
              <a:cs typeface="Helvetica Neue"/>
              <a:sym typeface="Helvetica Neue"/>
            </a:endParaRPr>
          </a:p>
        </p:txBody>
      </p:sp>
      <p:pic>
        <p:nvPicPr>
          <p:cNvPr id="114" name="Google Shape;114;g35fec345a22_0_24" descr="El logotipo de micro:bit en fuente negra sobre fondo verde."/>
          <p:cNvPicPr preferRelativeResize="0"/>
          <p:nvPr/>
        </p:nvPicPr>
        <p:blipFill rotWithShape="1">
          <a:blip r:embed="rId3">
            <a:alphaModFix/>
          </a:blip>
          <a:srcRect/>
          <a:stretch/>
        </p:blipFill>
        <p:spPr>
          <a:xfrm>
            <a:off x="6413041" y="5737408"/>
            <a:ext cx="3104170" cy="948989"/>
          </a:xfrm>
          <a:prstGeom prst="rect">
            <a:avLst/>
          </a:prstGeom>
          <a:noFill/>
          <a:ln>
            <a:noFill/>
          </a:ln>
        </p:spPr>
      </p:pic>
      <p:sp>
        <p:nvSpPr>
          <p:cNvPr id="115" name="Google Shape;115;g35fec345a22_0_24"/>
          <p:cNvSpPr txBox="1"/>
          <p:nvPr/>
        </p:nvSpPr>
        <p:spPr>
          <a:xfrm>
            <a:off x="482065" y="6080301"/>
            <a:ext cx="2911800" cy="4029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017"/>
              <a:buFont typeface="Arial"/>
              <a:buNone/>
            </a:pPr>
            <a:r>
              <a:rPr lang="en-GB" sz="2017" b="0" i="0" u="none" strike="noStrike" cap="none">
                <a:solidFill>
                  <a:schemeClr val="lt1"/>
                </a:solidFill>
                <a:latin typeface="Helvetica Neue"/>
                <a:ea typeface="Helvetica Neue"/>
                <a:cs typeface="Helvetica Neue"/>
                <a:sym typeface="Helvetica Neue"/>
              </a:rPr>
              <a:t>Guía del proyecto</a:t>
            </a:r>
            <a:endParaRPr/>
          </a:p>
        </p:txBody>
      </p:sp>
      <p:sp>
        <p:nvSpPr>
          <p:cNvPr id="116" name="Google Shape;116;g35fec345a22_0_24"/>
          <p:cNvSpPr txBox="1"/>
          <p:nvPr/>
        </p:nvSpPr>
        <p:spPr>
          <a:xfrm>
            <a:off x="283812" y="1352450"/>
            <a:ext cx="9447600" cy="633600"/>
          </a:xfrm>
          <a:prstGeom prst="rect">
            <a:avLst/>
          </a:prstGeom>
          <a:noFill/>
          <a:ln>
            <a:noFill/>
          </a:ln>
        </p:spPr>
        <p:txBody>
          <a:bodyPr spcFirstLastPara="1" wrap="square" lIns="99050" tIns="49525" rIns="99050" bIns="49525" anchor="t" anchorCtr="0">
            <a:spAutoFit/>
          </a:bodyPr>
          <a:lstStyle/>
          <a:p>
            <a:pPr marL="0" marR="0" lvl="0" indent="0" algn="l" rtl="0">
              <a:lnSpc>
                <a:spcPct val="100000"/>
              </a:lnSpc>
              <a:spcBef>
                <a:spcPts val="0"/>
              </a:spcBef>
              <a:spcAft>
                <a:spcPts val="0"/>
              </a:spcAft>
              <a:buClr>
                <a:schemeClr val="lt1"/>
              </a:buClr>
              <a:buSzPts val="3466"/>
              <a:buFont typeface="Arial"/>
              <a:buNone/>
            </a:pPr>
            <a:r>
              <a:rPr lang="en-GB" sz="3466" b="1" i="0" u="none" strike="noStrike" cap="none">
                <a:solidFill>
                  <a:schemeClr val="lt1"/>
                </a:solidFill>
                <a:latin typeface="Arial"/>
                <a:ea typeface="Arial"/>
                <a:cs typeface="Arial"/>
                <a:sym typeface="Arial"/>
              </a:rPr>
              <a:t>Patrones numéricos con el contador</a:t>
            </a:r>
            <a:endParaRPr/>
          </a:p>
        </p:txBody>
      </p:sp>
      <p:grpSp>
        <p:nvGrpSpPr>
          <p:cNvPr id="117" name="Google Shape;117;g35fec345a22_0_24"/>
          <p:cNvGrpSpPr/>
          <p:nvPr/>
        </p:nvGrpSpPr>
        <p:grpSpPr>
          <a:xfrm>
            <a:off x="283824" y="308093"/>
            <a:ext cx="9152783" cy="719853"/>
            <a:chOff x="1043748" y="-1624402"/>
            <a:chExt cx="1645200" cy="664500"/>
          </a:xfrm>
        </p:grpSpPr>
        <p:sp>
          <p:nvSpPr>
            <p:cNvPr id="118" name="Google Shape;118;g35fec345a22_0_24"/>
            <p:cNvSpPr/>
            <p:nvPr/>
          </p:nvSpPr>
          <p:spPr>
            <a:xfrm>
              <a:off x="1043748" y="-1624402"/>
              <a:ext cx="1645200" cy="664500"/>
            </a:xfrm>
            <a:prstGeom prst="roundRect">
              <a:avLst>
                <a:gd name="adj" fmla="val 50000"/>
              </a:avLst>
            </a:prstGeom>
            <a:noFill/>
            <a:ln w="8255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288"/>
                <a:buFont typeface="Arial"/>
                <a:buNone/>
              </a:pPr>
              <a:endParaRPr sz="2288" b="0" i="0" u="none" strike="noStrike" cap="none">
                <a:solidFill>
                  <a:schemeClr val="lt1"/>
                </a:solidFill>
                <a:latin typeface="Calibri"/>
                <a:ea typeface="Calibri"/>
                <a:cs typeface="Calibri"/>
                <a:sym typeface="Calibri"/>
              </a:endParaRPr>
            </a:p>
          </p:txBody>
        </p:sp>
        <p:sp>
          <p:nvSpPr>
            <p:cNvPr id="119" name="Google Shape;119;g35fec345a22_0_24"/>
            <p:cNvSpPr txBox="1"/>
            <p:nvPr/>
          </p:nvSpPr>
          <p:spPr>
            <a:xfrm>
              <a:off x="1112157" y="-1522993"/>
              <a:ext cx="1506000" cy="433259"/>
            </a:xfrm>
            <a:prstGeom prst="rect">
              <a:avLst/>
            </a:prstGeom>
            <a:noFill/>
            <a:ln>
              <a:noFill/>
            </a:ln>
          </p:spPr>
          <p:txBody>
            <a:bodyPr spcFirstLastPara="1" wrap="square" lIns="99050" tIns="49525" rIns="99050" bIns="49525" anchor="t" anchorCtr="0">
              <a:spAutoFit/>
            </a:bodyPr>
            <a:lstStyle/>
            <a:p>
              <a:pPr marL="0" marR="0" lvl="0" indent="0" algn="ctr" rtl="0">
                <a:lnSpc>
                  <a:spcPct val="100000"/>
                </a:lnSpc>
                <a:spcBef>
                  <a:spcPts val="0"/>
                </a:spcBef>
                <a:spcAft>
                  <a:spcPts val="0"/>
                </a:spcAft>
                <a:buClr>
                  <a:srgbClr val="000000"/>
                </a:buClr>
                <a:buSzPts val="2600"/>
                <a:buFont typeface="Arial"/>
                <a:buNone/>
              </a:pPr>
              <a:r>
                <a:rPr lang="en-GB" sz="2400" b="0" i="0" u="none" strike="noStrike" cap="none">
                  <a:solidFill>
                    <a:schemeClr val="lt1"/>
                  </a:solidFill>
                  <a:latin typeface="Helvetica Neue"/>
                  <a:ea typeface="Helvetica Neue"/>
                  <a:cs typeface="Helvetica Neue"/>
                  <a:sym typeface="Helvetica Neue"/>
                </a:rPr>
                <a:t>Integración de la Informática con las Matemáticas: 4.º curso</a:t>
              </a:r>
              <a:endParaRPr/>
            </a:p>
          </p:txBody>
        </p:sp>
      </p:grpSp>
      <p:sp>
        <p:nvSpPr>
          <p:cNvPr id="120" name="Google Shape;120;g35fec345a22_0_24" descr="'''"/>
          <p:cNvSpPr/>
          <p:nvPr/>
        </p:nvSpPr>
        <p:spPr>
          <a:xfrm>
            <a:off x="330224" y="5954600"/>
            <a:ext cx="2467839" cy="654300"/>
          </a:xfrm>
          <a:prstGeom prst="roundRect">
            <a:avLst>
              <a:gd name="adj" fmla="val 50000"/>
            </a:avLst>
          </a:prstGeom>
          <a:noFill/>
          <a:ln w="8255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87"/>
              <a:buFont typeface="Arial"/>
              <a:buNone/>
            </a:pPr>
            <a:endParaRPr sz="1887" b="0" i="0" u="none" strike="noStrike" cap="none">
              <a:solidFill>
                <a:schemeClr val="lt1"/>
              </a:solidFill>
              <a:latin typeface="Calibri"/>
              <a:ea typeface="Calibri"/>
              <a:cs typeface="Calibri"/>
              <a:sym typeface="Calibri"/>
            </a:endParaRPr>
          </a:p>
        </p:txBody>
      </p:sp>
      <p:pic>
        <p:nvPicPr>
          <p:cNvPr id="121" name="Google Shape;121;g35fec345a22_0_24" descr="Ilustración de un micro:bit necesario para utilizar este recurso" title="Screenshot 2025-06-03 at 15.50.03.png"/>
          <p:cNvPicPr preferRelativeResize="0"/>
          <p:nvPr/>
        </p:nvPicPr>
        <p:blipFill rotWithShape="1">
          <a:blip r:embed="rId4">
            <a:alphaModFix/>
          </a:blip>
          <a:srcRect/>
          <a:stretch/>
        </p:blipFill>
        <p:spPr>
          <a:xfrm>
            <a:off x="633357" y="4049375"/>
            <a:ext cx="1454443" cy="1311525"/>
          </a:xfrm>
          <a:prstGeom prst="rect">
            <a:avLst/>
          </a:prstGeom>
          <a:noFill/>
          <a:ln>
            <a:noFill/>
          </a:ln>
        </p:spPr>
      </p:pic>
      <p:pic>
        <p:nvPicPr>
          <p:cNvPr id="122" name="Google Shape;122;g35fec345a22_0_24" descr="Ilustración de un cable Micro USB que se necesita para descargar código en el micro:bit utilizado en este recurso" title="Screenshot 2025-06-03 at 15.50.11.png"/>
          <p:cNvPicPr preferRelativeResize="0"/>
          <p:nvPr/>
        </p:nvPicPr>
        <p:blipFill rotWithShape="1">
          <a:blip r:embed="rId5">
            <a:alphaModFix/>
          </a:blip>
          <a:srcRect/>
          <a:stretch/>
        </p:blipFill>
        <p:spPr>
          <a:xfrm>
            <a:off x="2344602" y="4033825"/>
            <a:ext cx="882298" cy="1342625"/>
          </a:xfrm>
          <a:prstGeom prst="rect">
            <a:avLst/>
          </a:prstGeom>
          <a:noFill/>
          <a:ln>
            <a:noFill/>
          </a:ln>
        </p:spPr>
      </p:pic>
      <p:grpSp>
        <p:nvGrpSpPr>
          <p:cNvPr id="123" name="Google Shape;123;g35fec345a22_0_24"/>
          <p:cNvGrpSpPr/>
          <p:nvPr/>
        </p:nvGrpSpPr>
        <p:grpSpPr>
          <a:xfrm>
            <a:off x="3589798" y="3966100"/>
            <a:ext cx="1207429" cy="1408180"/>
            <a:chOff x="2774754" y="4194251"/>
            <a:chExt cx="1010147" cy="1177999"/>
          </a:xfrm>
        </p:grpSpPr>
        <p:pic>
          <p:nvPicPr>
            <p:cNvPr id="124" name="Google Shape;124;g35fec345a22_0_24" descr="Ilustración de una batería de respaldo necesaria para suministrar energía a un micro:bit utilizado con este recurso" title="Screenshot 2025-06-03 at 15.50.33.png"/>
            <p:cNvPicPr preferRelativeResize="0"/>
            <p:nvPr/>
          </p:nvPicPr>
          <p:blipFill rotWithShape="1">
            <a:blip r:embed="rId6">
              <a:alphaModFix/>
            </a:blip>
            <a:srcRect/>
            <a:stretch/>
          </p:blipFill>
          <p:spPr>
            <a:xfrm>
              <a:off x="2774754" y="4194251"/>
              <a:ext cx="1010147" cy="1149704"/>
            </a:xfrm>
            <a:prstGeom prst="rect">
              <a:avLst/>
            </a:prstGeom>
            <a:noFill/>
            <a:ln>
              <a:noFill/>
            </a:ln>
          </p:spPr>
        </p:pic>
        <p:sp>
          <p:nvSpPr>
            <p:cNvPr id="125" name="Google Shape;125;g35fec345a22_0_24"/>
            <p:cNvSpPr txBox="1"/>
            <p:nvPr/>
          </p:nvSpPr>
          <p:spPr>
            <a:xfrm>
              <a:off x="2774800" y="5200650"/>
              <a:ext cx="1010100" cy="171600"/>
            </a:xfrm>
            <a:prstGeom prst="rect">
              <a:avLst/>
            </a:prstGeom>
            <a:solidFill>
              <a:srgbClr val="FFFFFF"/>
            </a:solidFill>
            <a:ln>
              <a:noFill/>
            </a:ln>
          </p:spPr>
          <p:txBody>
            <a:bodyPr spcFirstLastPara="1" wrap="square" lIns="85575" tIns="0" rIns="85575" bIns="85575" anchor="t" anchorCtr="0">
              <a:noAutofit/>
            </a:bodyPr>
            <a:lstStyle/>
            <a:p>
              <a:pPr marL="0" marR="0" lvl="0" indent="0" algn="ctr" rtl="0">
                <a:lnSpc>
                  <a:spcPct val="100000"/>
                </a:lnSpc>
                <a:spcBef>
                  <a:spcPts val="0"/>
                </a:spcBef>
                <a:spcAft>
                  <a:spcPts val="0"/>
                </a:spcAft>
                <a:buClr>
                  <a:srgbClr val="000000"/>
                </a:buClr>
                <a:buSzPts val="912"/>
                <a:buFont typeface="Arial"/>
                <a:buNone/>
              </a:pPr>
              <a:r>
                <a:rPr lang="en-GB" sz="896" b="1">
                  <a:latin typeface="Helvetica Neue"/>
                  <a:ea typeface="Helvetica Neue"/>
                  <a:cs typeface="Helvetica Neue"/>
                  <a:sym typeface="Helvetica Neue"/>
                </a:rPr>
                <a:t>Batería</a:t>
              </a:r>
              <a:endParaRPr sz="896" b="1" i="0" u="none" strike="noStrike" cap="none">
                <a:solidFill>
                  <a:srgbClr val="000000"/>
                </a:solidFill>
                <a:latin typeface="Helvetica Neue"/>
                <a:ea typeface="Helvetica Neue"/>
                <a:cs typeface="Helvetica Neue"/>
                <a:sym typeface="Helvetica Neue"/>
              </a:endParaRPr>
            </a:p>
          </p:txBody>
        </p:sp>
      </p:grpSp>
      <p:grpSp>
        <p:nvGrpSpPr>
          <p:cNvPr id="126" name="Google Shape;126;g35fec345a22_0_24"/>
          <p:cNvGrpSpPr/>
          <p:nvPr/>
        </p:nvGrpSpPr>
        <p:grpSpPr>
          <a:xfrm>
            <a:off x="4954220" y="4161168"/>
            <a:ext cx="1672469" cy="1374355"/>
            <a:chOff x="3916243" y="4367216"/>
            <a:chExt cx="1399204" cy="1149703"/>
          </a:xfrm>
        </p:grpSpPr>
        <p:pic>
          <p:nvPicPr>
            <p:cNvPr id="127" name="Google Shape;127;g35fec345a22_0_24" title="computer with usb.png"/>
            <p:cNvPicPr preferRelativeResize="0"/>
            <p:nvPr/>
          </p:nvPicPr>
          <p:blipFill rotWithShape="1">
            <a:blip r:embed="rId7">
              <a:alphaModFix/>
            </a:blip>
            <a:srcRect/>
            <a:stretch/>
          </p:blipFill>
          <p:spPr>
            <a:xfrm>
              <a:off x="3916243" y="4367216"/>
              <a:ext cx="1399127" cy="1149703"/>
            </a:xfrm>
            <a:prstGeom prst="rect">
              <a:avLst/>
            </a:prstGeom>
            <a:noFill/>
            <a:ln>
              <a:noFill/>
            </a:ln>
          </p:spPr>
        </p:pic>
        <p:sp>
          <p:nvSpPr>
            <p:cNvPr id="128" name="Google Shape;128;g35fec345a22_0_24"/>
            <p:cNvSpPr txBox="1"/>
            <p:nvPr/>
          </p:nvSpPr>
          <p:spPr>
            <a:xfrm>
              <a:off x="3916247" y="5200653"/>
              <a:ext cx="1399200" cy="252300"/>
            </a:xfrm>
            <a:prstGeom prst="rect">
              <a:avLst/>
            </a:prstGeom>
            <a:solidFill>
              <a:srgbClr val="FFFFFF"/>
            </a:solidFill>
            <a:ln>
              <a:noFill/>
            </a:ln>
          </p:spPr>
          <p:txBody>
            <a:bodyPr spcFirstLastPara="1" wrap="square" lIns="85575" tIns="0" rIns="85575" bIns="85575" anchor="t" anchorCtr="0">
              <a:noAutofit/>
            </a:bodyPr>
            <a:lstStyle/>
            <a:p>
              <a:pPr marL="0" marR="0" lvl="0" indent="0" algn="l" rtl="0">
                <a:lnSpc>
                  <a:spcPct val="100000"/>
                </a:lnSpc>
                <a:spcBef>
                  <a:spcPts val="0"/>
                </a:spcBef>
                <a:spcAft>
                  <a:spcPts val="0"/>
                </a:spcAft>
                <a:buClr>
                  <a:srgbClr val="000000"/>
                </a:buClr>
                <a:buSzPts val="912"/>
                <a:buFont typeface="Arial"/>
                <a:buNone/>
              </a:pPr>
              <a:r>
                <a:rPr lang="en-GB" sz="896" b="1">
                  <a:latin typeface="Helvetica Neue"/>
                  <a:ea typeface="Helvetica Neue"/>
                  <a:cs typeface="Helvetica Neue"/>
                  <a:sym typeface="Helvetica Neue"/>
                </a:rPr>
                <a:t>Computadora </a:t>
              </a:r>
              <a:endParaRPr sz="896" b="1">
                <a:latin typeface="Helvetica Neue"/>
                <a:ea typeface="Helvetica Neue"/>
                <a:cs typeface="Helvetica Neue"/>
                <a:sym typeface="Helvetica Neue"/>
              </a:endParaRPr>
            </a:p>
            <a:p>
              <a:pPr marL="0" marR="0" lvl="0" indent="0" algn="l" rtl="0">
                <a:lnSpc>
                  <a:spcPct val="100000"/>
                </a:lnSpc>
                <a:spcBef>
                  <a:spcPts val="0"/>
                </a:spcBef>
                <a:spcAft>
                  <a:spcPts val="0"/>
                </a:spcAft>
                <a:buClr>
                  <a:srgbClr val="000000"/>
                </a:buClr>
                <a:buSzPts val="912"/>
                <a:buFont typeface="Arial"/>
                <a:buNone/>
              </a:pPr>
              <a:r>
                <a:rPr lang="en-GB" sz="896">
                  <a:latin typeface="Helvetica Neue"/>
                  <a:ea typeface="Helvetica Neue"/>
                  <a:cs typeface="Helvetica Neue"/>
                  <a:sym typeface="Helvetica Neue"/>
                </a:rPr>
                <a:t>con USB</a:t>
              </a:r>
              <a:endParaRPr sz="896" i="0" u="none" strike="noStrike" cap="none">
                <a:solidFill>
                  <a:srgbClr val="000000"/>
                </a:solidFill>
                <a:latin typeface="Helvetica Neue"/>
                <a:ea typeface="Helvetica Neue"/>
                <a:cs typeface="Helvetica Neue"/>
                <a:sym typeface="Helvetica Neue"/>
              </a:endParaRPr>
            </a:p>
          </p:txBody>
        </p:sp>
      </p:grpSp>
      <p:grpSp>
        <p:nvGrpSpPr>
          <p:cNvPr id="129" name="Google Shape;129;g35fec345a22_0_24"/>
          <p:cNvGrpSpPr/>
          <p:nvPr/>
        </p:nvGrpSpPr>
        <p:grpSpPr>
          <a:xfrm>
            <a:off x="6772125" y="4154686"/>
            <a:ext cx="1683939" cy="1387329"/>
            <a:chOff x="5437121" y="4361794"/>
            <a:chExt cx="1408800" cy="1160556"/>
          </a:xfrm>
        </p:grpSpPr>
        <p:pic>
          <p:nvPicPr>
            <p:cNvPr id="130" name="Google Shape;130;g35fec345a22_0_24" title="tablet with bluetooth.png"/>
            <p:cNvPicPr preferRelativeResize="0"/>
            <p:nvPr/>
          </p:nvPicPr>
          <p:blipFill rotWithShape="1">
            <a:blip r:embed="rId8">
              <a:alphaModFix/>
            </a:blip>
            <a:srcRect/>
            <a:stretch/>
          </p:blipFill>
          <p:spPr>
            <a:xfrm>
              <a:off x="5446722" y="4361794"/>
              <a:ext cx="1399124" cy="1160556"/>
            </a:xfrm>
            <a:prstGeom prst="rect">
              <a:avLst/>
            </a:prstGeom>
            <a:noFill/>
            <a:ln>
              <a:noFill/>
            </a:ln>
          </p:spPr>
        </p:pic>
        <p:sp>
          <p:nvSpPr>
            <p:cNvPr id="131" name="Google Shape;131;g35fec345a22_0_24"/>
            <p:cNvSpPr txBox="1"/>
            <p:nvPr/>
          </p:nvSpPr>
          <p:spPr>
            <a:xfrm>
              <a:off x="5437121" y="5200653"/>
              <a:ext cx="1408800" cy="287100"/>
            </a:xfrm>
            <a:prstGeom prst="rect">
              <a:avLst/>
            </a:prstGeom>
            <a:solidFill>
              <a:srgbClr val="FFFFFF"/>
            </a:solidFill>
            <a:ln>
              <a:noFill/>
            </a:ln>
          </p:spPr>
          <p:txBody>
            <a:bodyPr spcFirstLastPara="1" wrap="square" lIns="85575" tIns="0" rIns="85575" bIns="85575" anchor="t" anchorCtr="0">
              <a:noAutofit/>
            </a:bodyPr>
            <a:lstStyle/>
            <a:p>
              <a:pPr marL="0" marR="0" lvl="0" indent="0" algn="l" rtl="0">
                <a:lnSpc>
                  <a:spcPct val="100000"/>
                </a:lnSpc>
                <a:spcBef>
                  <a:spcPts val="0"/>
                </a:spcBef>
                <a:spcAft>
                  <a:spcPts val="0"/>
                </a:spcAft>
                <a:buClr>
                  <a:srgbClr val="000000"/>
                </a:buClr>
                <a:buSzPts val="912"/>
                <a:buFont typeface="Arial"/>
                <a:buNone/>
              </a:pPr>
              <a:r>
                <a:rPr lang="en-GB" sz="896" b="1">
                  <a:latin typeface="Helvetica Neue"/>
                  <a:ea typeface="Helvetica Neue"/>
                  <a:cs typeface="Helvetica Neue"/>
                  <a:sym typeface="Helvetica Neue"/>
                </a:rPr>
                <a:t>Tablet </a:t>
              </a:r>
              <a:endParaRPr sz="896" b="1">
                <a:latin typeface="Helvetica Neue"/>
                <a:ea typeface="Helvetica Neue"/>
                <a:cs typeface="Helvetica Neue"/>
                <a:sym typeface="Helvetica Neue"/>
              </a:endParaRPr>
            </a:p>
            <a:p>
              <a:pPr marL="0" marR="0" lvl="0" indent="0" algn="l" rtl="0">
                <a:lnSpc>
                  <a:spcPct val="100000"/>
                </a:lnSpc>
                <a:spcBef>
                  <a:spcPts val="0"/>
                </a:spcBef>
                <a:spcAft>
                  <a:spcPts val="0"/>
                </a:spcAft>
                <a:buClr>
                  <a:srgbClr val="000000"/>
                </a:buClr>
                <a:buSzPts val="912"/>
                <a:buFont typeface="Arial"/>
                <a:buNone/>
              </a:pPr>
              <a:r>
                <a:rPr lang="en-GB" sz="896">
                  <a:latin typeface="Helvetica Neue"/>
                  <a:ea typeface="Helvetica Neue"/>
                  <a:cs typeface="Helvetica Neue"/>
                  <a:sym typeface="Helvetica Neue"/>
                </a:rPr>
                <a:t>con Bluetooth</a:t>
              </a:r>
              <a:endParaRPr sz="896" i="0" u="none" strike="noStrike" cap="none">
                <a:solidFill>
                  <a:srgbClr val="000000"/>
                </a:solidFill>
                <a:latin typeface="Helvetica Neue"/>
                <a:ea typeface="Helvetica Neue"/>
                <a:cs typeface="Helvetica Neue"/>
                <a:sym typeface="Helvetica Neue"/>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29"/>
        <p:cNvGrpSpPr/>
        <p:nvPr/>
      </p:nvGrpSpPr>
      <p:grpSpPr>
        <a:xfrm>
          <a:off x="0" y="0"/>
          <a:ext cx="0" cy="0"/>
          <a:chOff x="0" y="0"/>
          <a:chExt cx="0" cy="0"/>
        </a:xfrm>
      </p:grpSpPr>
      <p:pic>
        <p:nvPicPr>
          <p:cNvPr id="230" name="Google Shape;230;g35fa30c4f18_0_96" descr="Código basado en bloques para los botones A+B pulsados simultáneamente en un micro:bit para restablecer la variable «contar» a 0 y mostrar 0 para confirmar el restablecimiento." title="Screenshot 2025-06-18 at 10.41.56.png"/>
          <p:cNvPicPr preferRelativeResize="0"/>
          <p:nvPr/>
        </p:nvPicPr>
        <p:blipFill rotWithShape="1">
          <a:blip r:embed="rId3">
            <a:alphaModFix/>
          </a:blip>
          <a:srcRect/>
          <a:stretch/>
        </p:blipFill>
        <p:spPr>
          <a:xfrm>
            <a:off x="7588263" y="2648775"/>
            <a:ext cx="1642700" cy="1192466"/>
          </a:xfrm>
          <a:prstGeom prst="rect">
            <a:avLst/>
          </a:prstGeom>
          <a:noFill/>
          <a:ln>
            <a:noFill/>
          </a:ln>
        </p:spPr>
      </p:pic>
      <p:sp>
        <p:nvSpPr>
          <p:cNvPr id="231" name="Google Shape;231;g35fa30c4f18_0_96"/>
          <p:cNvSpPr txBox="1">
            <a:spLocks noGrp="1"/>
          </p:cNvSpPr>
          <p:nvPr>
            <p:ph type="body" idx="1"/>
          </p:nvPr>
        </p:nvSpPr>
        <p:spPr>
          <a:xfrm>
            <a:off x="681036" y="1548371"/>
            <a:ext cx="8544000" cy="4609500"/>
          </a:xfrm>
          <a:prstGeom prst="rect">
            <a:avLst/>
          </a:prstGeom>
          <a:noFill/>
          <a:ln>
            <a:noFill/>
          </a:ln>
        </p:spPr>
        <p:txBody>
          <a:bodyPr spcFirstLastPara="1" wrap="square" lIns="91425" tIns="45700" rIns="91425" bIns="45700" anchor="t" anchorCtr="0">
            <a:normAutofit/>
          </a:bodyPr>
          <a:lstStyle/>
          <a:p>
            <a:pPr marL="0" marR="0" lvl="0" indent="0" algn="l" rtl="0">
              <a:lnSpc>
                <a:spcPct val="110000"/>
              </a:lnSpc>
              <a:spcBef>
                <a:spcPts val="1300"/>
              </a:spcBef>
              <a:spcAft>
                <a:spcPts val="0"/>
              </a:spcAft>
              <a:buSzPts val="1800"/>
              <a:buNone/>
            </a:pPr>
            <a:r>
              <a:rPr lang="en-GB" sz="1400"/>
              <a:t>Este proyecto utiliza el botón A para aumentar una variable llamada «contar» y mostrar el número en la pantalla led. Puedes cambiar el incremento a otros números (como 3, 5 y 6) para explorar otros patrones. </a:t>
            </a:r>
            <a:endParaRPr/>
          </a:p>
        </p:txBody>
      </p:sp>
      <p:sp>
        <p:nvSpPr>
          <p:cNvPr id="232" name="Google Shape;232;g35fa30c4f18_0_96"/>
          <p:cNvSpPr/>
          <p:nvPr/>
        </p:nvSpPr>
        <p:spPr>
          <a:xfrm>
            <a:off x="7504975" y="2538075"/>
            <a:ext cx="1725900" cy="3619800"/>
          </a:xfrm>
          <a:prstGeom prst="roundRect">
            <a:avLst>
              <a:gd name="adj" fmla="val 16667"/>
            </a:avLst>
          </a:prstGeom>
          <a:noFill/>
          <a:ln w="19050" cap="flat" cmpd="sng">
            <a:solidFill>
              <a:srgbClr val="2A92D6"/>
            </a:solidFill>
            <a:prstDash val="solid"/>
            <a:round/>
            <a:headEnd type="none" w="sm" len="sm"/>
            <a:tailEnd type="none" w="sm" len="sm"/>
          </a:ln>
        </p:spPr>
        <p:txBody>
          <a:bodyPr spcFirstLastPara="1" wrap="square" lIns="91425" tIns="91425" rIns="91425" bIns="91425" anchor="b" anchorCtr="0">
            <a:noAutofit/>
          </a:bodyPr>
          <a:lstStyle/>
          <a:p>
            <a:pPr marL="0" marR="0" lvl="0" indent="0" algn="l" rtl="0">
              <a:lnSpc>
                <a:spcPct val="110000"/>
              </a:lnSpc>
              <a:spcBef>
                <a:spcPts val="1300"/>
              </a:spcBef>
              <a:spcAft>
                <a:spcPts val="0"/>
              </a:spcAft>
              <a:buClr>
                <a:srgbClr val="000000"/>
              </a:buClr>
              <a:buSzPts val="1600"/>
              <a:buFont typeface="Arial"/>
              <a:buNone/>
            </a:pPr>
            <a:r>
              <a:rPr lang="en-GB" sz="1600" b="0" i="0" u="none" strike="noStrike" cap="none">
                <a:solidFill>
                  <a:schemeClr val="dk1"/>
                </a:solidFill>
                <a:latin typeface="Helvetica Neue"/>
                <a:ea typeface="Helvetica Neue"/>
                <a:cs typeface="Helvetica Neue"/>
                <a:sym typeface="Helvetica Neue"/>
              </a:rPr>
              <a:t>Al presionar los botones A y B al mismo tiempo, la variable «contar» se restablece a 0.   </a:t>
            </a:r>
            <a:endParaRPr/>
          </a:p>
        </p:txBody>
      </p:sp>
      <p:sp>
        <p:nvSpPr>
          <p:cNvPr id="233" name="Google Shape;233;g35fa30c4f18_0_96"/>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2993D6"/>
                </a:solidFill>
              </a:rPr>
              <a:t>Ligero 🌶️ Detalles del código</a:t>
            </a:r>
            <a:endParaRPr/>
          </a:p>
        </p:txBody>
      </p:sp>
      <p:sp>
        <p:nvSpPr>
          <p:cNvPr id="234" name="Google Shape;234;g35fa30c4f18_0_96"/>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975"/>
              <a:buFont typeface="Arial"/>
              <a:buNone/>
            </a:pPr>
            <a:r>
              <a:rPr lang="en-GB"/>
              <a:t>Página </a:t>
            </a:r>
            <a:fld id="{00000000-1234-1234-1234-123412341234}" type="slidenum">
              <a:rPr lang="en-GB"/>
              <a:t>10</a:t>
            </a:fld>
            <a:endParaRPr/>
          </a:p>
        </p:txBody>
      </p:sp>
      <p:sp>
        <p:nvSpPr>
          <p:cNvPr id="235" name="Google Shape;235;g35fa30c4f18_0_96"/>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1" i="0" u="none" strike="noStrike" cap="none">
                <a:solidFill>
                  <a:srgbClr val="2A92D6"/>
                </a:solidFill>
                <a:latin typeface="Helvetica Neue"/>
                <a:ea typeface="Helvetica Neue"/>
                <a:cs typeface="Helvetica Neue"/>
                <a:sym typeface="Helvetica Neue"/>
              </a:rPr>
              <a:t>Ligero 🌶️ </a:t>
            </a:r>
            <a:r>
              <a:rPr lang="en-GB" sz="1150" b="0" i="0" u="none" strike="noStrike" cap="none">
                <a:solidFill>
                  <a:srgbClr val="888888"/>
                </a:solidFill>
                <a:latin typeface="Helvetica Neue"/>
                <a:ea typeface="Helvetica Neue"/>
                <a:cs typeface="Helvetica Neue"/>
                <a:sym typeface="Helvetica Neue"/>
              </a:rPr>
              <a:t>- Medio - Picante</a:t>
            </a:r>
            <a:endParaRPr/>
          </a:p>
        </p:txBody>
      </p:sp>
      <p:sp>
        <p:nvSpPr>
          <p:cNvPr id="236" name="Google Shape;236;g35fa30c4f18_0_96"/>
          <p:cNvSpPr/>
          <p:nvPr/>
        </p:nvSpPr>
        <p:spPr>
          <a:xfrm>
            <a:off x="675025" y="2538075"/>
            <a:ext cx="2122800" cy="3619800"/>
          </a:xfrm>
          <a:prstGeom prst="roundRect">
            <a:avLst>
              <a:gd name="adj" fmla="val 16667"/>
            </a:avLst>
          </a:prstGeom>
          <a:noFill/>
          <a:ln w="19050" cap="flat" cmpd="sng">
            <a:solidFill>
              <a:srgbClr val="2A92D6"/>
            </a:solidFill>
            <a:prstDash val="solid"/>
            <a:round/>
            <a:headEnd type="none" w="sm" len="sm"/>
            <a:tailEnd type="none" w="sm" len="sm"/>
          </a:ln>
        </p:spPr>
        <p:txBody>
          <a:bodyPr spcFirstLastPara="1" wrap="square" lIns="91425" tIns="91425" rIns="91425" bIns="91425" anchor="b" anchorCtr="0">
            <a:noAutofit/>
          </a:bodyPr>
          <a:lstStyle/>
          <a:p>
            <a:pPr marL="0" marR="0" lvl="0" indent="0" algn="l" rtl="0">
              <a:lnSpc>
                <a:spcPct val="110000"/>
              </a:lnSpc>
              <a:spcBef>
                <a:spcPts val="1300"/>
              </a:spcBef>
              <a:spcAft>
                <a:spcPts val="0"/>
              </a:spcAft>
              <a:buClr>
                <a:srgbClr val="000000"/>
              </a:buClr>
              <a:buSzPts val="1600"/>
              <a:buFont typeface="Arial"/>
              <a:buNone/>
            </a:pPr>
            <a:r>
              <a:rPr lang="en-GB" sz="1400" b="0" i="0" u="none" strike="noStrike" cap="none">
                <a:solidFill>
                  <a:schemeClr val="dk1"/>
                </a:solidFill>
                <a:latin typeface="Helvetica Neue"/>
                <a:ea typeface="Helvetica Neue"/>
                <a:cs typeface="Helvetica Neue"/>
                <a:sym typeface="Helvetica Neue"/>
              </a:rPr>
              <a:t>Al inicio del programa, se muestra un 0 en la pantalla led para que los alumnos sepan que la variable «contar» se ha restablecido a 0.  </a:t>
            </a:r>
            <a:endParaRPr/>
          </a:p>
        </p:txBody>
      </p:sp>
      <p:pic>
        <p:nvPicPr>
          <p:cNvPr id="237" name="Google Shape;237;g35fa30c4f18_0_96" descr="Código basado en bloques para un micro:bit que restablece la variable «contar» a 0 y muestra 0 para confirmar el restablecimiento al inicio del programa." title="Screenshot 2025-06-18 at 10.11.35.png"/>
          <p:cNvPicPr preferRelativeResize="0"/>
          <p:nvPr/>
        </p:nvPicPr>
        <p:blipFill rotWithShape="1">
          <a:blip r:embed="rId4">
            <a:alphaModFix/>
          </a:blip>
          <a:srcRect/>
          <a:stretch/>
        </p:blipFill>
        <p:spPr>
          <a:xfrm>
            <a:off x="917050" y="2680934"/>
            <a:ext cx="1809375" cy="1346675"/>
          </a:xfrm>
          <a:prstGeom prst="rect">
            <a:avLst/>
          </a:prstGeom>
          <a:noFill/>
          <a:ln>
            <a:noFill/>
          </a:ln>
        </p:spPr>
      </p:pic>
      <p:sp>
        <p:nvSpPr>
          <p:cNvPr id="238" name="Google Shape;238;g35fa30c4f18_0_96"/>
          <p:cNvSpPr/>
          <p:nvPr/>
        </p:nvSpPr>
        <p:spPr>
          <a:xfrm>
            <a:off x="2943975" y="2538075"/>
            <a:ext cx="1809300" cy="3619800"/>
          </a:xfrm>
          <a:prstGeom prst="roundRect">
            <a:avLst>
              <a:gd name="adj" fmla="val 16667"/>
            </a:avLst>
          </a:prstGeom>
          <a:noFill/>
          <a:ln w="19050" cap="flat" cmpd="sng">
            <a:solidFill>
              <a:srgbClr val="2A92D6"/>
            </a:solidFill>
            <a:prstDash val="solid"/>
            <a:round/>
            <a:headEnd type="none" w="sm" len="sm"/>
            <a:tailEnd type="none" w="sm" len="sm"/>
          </a:ln>
        </p:spPr>
        <p:txBody>
          <a:bodyPr spcFirstLastPara="1" wrap="square" lIns="91425" tIns="91425" rIns="91425" bIns="91425" anchor="b" anchorCtr="0">
            <a:noAutofit/>
          </a:bodyPr>
          <a:lstStyle/>
          <a:p>
            <a:pPr marL="0" marR="0" lvl="0" indent="0" algn="l" rtl="0">
              <a:lnSpc>
                <a:spcPct val="110000"/>
              </a:lnSpc>
              <a:spcBef>
                <a:spcPts val="1300"/>
              </a:spcBef>
              <a:spcAft>
                <a:spcPts val="0"/>
              </a:spcAft>
              <a:buClr>
                <a:srgbClr val="000000"/>
              </a:buClr>
              <a:buSzPts val="1600"/>
              <a:buFont typeface="Arial"/>
              <a:buNone/>
            </a:pPr>
            <a:r>
              <a:rPr lang="en-GB" sz="1500" b="0" i="0" u="none" strike="noStrike" cap="none">
                <a:solidFill>
                  <a:schemeClr val="dk1"/>
                </a:solidFill>
                <a:latin typeface="Helvetica Neue"/>
                <a:ea typeface="Helvetica Neue"/>
                <a:cs typeface="Helvetica Neue"/>
                <a:sym typeface="Helvetica Neue"/>
              </a:rPr>
              <a:t>Al presionar el botón B, se suman 2 al valor de «contar» y luego se muestra el número en la pantalla led. </a:t>
            </a:r>
            <a:endParaRPr/>
          </a:p>
        </p:txBody>
      </p:sp>
      <p:sp>
        <p:nvSpPr>
          <p:cNvPr id="239" name="Google Shape;239;g35fa30c4f18_0_96"/>
          <p:cNvSpPr/>
          <p:nvPr/>
        </p:nvSpPr>
        <p:spPr>
          <a:xfrm>
            <a:off x="4899425" y="2538075"/>
            <a:ext cx="2459400" cy="3619800"/>
          </a:xfrm>
          <a:prstGeom prst="roundRect">
            <a:avLst>
              <a:gd name="adj" fmla="val 16667"/>
            </a:avLst>
          </a:prstGeom>
          <a:noFill/>
          <a:ln w="19050" cap="flat" cmpd="sng">
            <a:solidFill>
              <a:srgbClr val="2A92D6"/>
            </a:solidFill>
            <a:prstDash val="solid"/>
            <a:round/>
            <a:headEnd type="none" w="sm" len="sm"/>
            <a:tailEnd type="none" w="sm" len="sm"/>
          </a:ln>
        </p:spPr>
        <p:txBody>
          <a:bodyPr spcFirstLastPara="1" wrap="square" lIns="91425" tIns="91425" rIns="91425" bIns="91425" anchor="b" anchorCtr="0">
            <a:noAutofit/>
          </a:bodyPr>
          <a:lstStyle/>
          <a:p>
            <a:pPr marL="0" marR="0" lvl="0" indent="0" algn="l" rtl="0">
              <a:lnSpc>
                <a:spcPct val="110000"/>
              </a:lnSpc>
              <a:spcBef>
                <a:spcPts val="1300"/>
              </a:spcBef>
              <a:spcAft>
                <a:spcPts val="0"/>
              </a:spcAft>
              <a:buClr>
                <a:srgbClr val="000000"/>
              </a:buClr>
              <a:buSzPts val="1600"/>
              <a:buFont typeface="Arial"/>
              <a:buNone/>
            </a:pPr>
            <a:r>
              <a:rPr lang="en-GB" sz="1400" b="0" i="0" u="none" strike="noStrike" cap="none">
                <a:solidFill>
                  <a:schemeClr val="dk1"/>
                </a:solidFill>
                <a:latin typeface="Helvetica Neue"/>
                <a:ea typeface="Helvetica Neue"/>
                <a:cs typeface="Helvetica Neue"/>
                <a:sym typeface="Helvetica Neue"/>
              </a:rPr>
              <a:t>Al presionar el botón A se muestra el número actual almacenado en la variable «contar». Este código es útil para mostrar dígitos dobles que no pueden permanecer en la pantalla led. </a:t>
            </a:r>
            <a:endParaRPr/>
          </a:p>
        </p:txBody>
      </p:sp>
      <p:pic>
        <p:nvPicPr>
          <p:cNvPr id="240" name="Google Shape;240;g35fa30c4f18_0_96" descr="Código basado en bloques para el botón A de un micro:bit que muestra el valor actual de «contar» cada vez que se pulsa el botón A." title="Screenshot 2025-06-18 at 10.41.37.png"/>
          <p:cNvPicPr preferRelativeResize="0"/>
          <p:nvPr/>
        </p:nvPicPr>
        <p:blipFill rotWithShape="1">
          <a:blip r:embed="rId5">
            <a:alphaModFix/>
          </a:blip>
          <a:srcRect/>
          <a:stretch/>
        </p:blipFill>
        <p:spPr>
          <a:xfrm>
            <a:off x="5284287" y="2714250"/>
            <a:ext cx="1689675" cy="1061550"/>
          </a:xfrm>
          <a:prstGeom prst="rect">
            <a:avLst/>
          </a:prstGeom>
          <a:noFill/>
          <a:ln>
            <a:noFill/>
          </a:ln>
        </p:spPr>
      </p:pic>
      <p:pic>
        <p:nvPicPr>
          <p:cNvPr id="241" name="Google Shape;241;g35fa30c4f18_0_96" descr="Código basado en bloques para el botón B de un micro:bit que aumenta el valor de la variable «contar» en 2 y muestra el valor actual de «contar» cada vez que se pulsa el botón B." title="microbit-screenshot (19).png"/>
          <p:cNvPicPr preferRelativeResize="0"/>
          <p:nvPr/>
        </p:nvPicPr>
        <p:blipFill rotWithShape="1">
          <a:blip r:embed="rId6">
            <a:alphaModFix/>
          </a:blip>
          <a:srcRect/>
          <a:stretch/>
        </p:blipFill>
        <p:spPr>
          <a:xfrm>
            <a:off x="3087037" y="2680926"/>
            <a:ext cx="1593076" cy="1128174"/>
          </a:xfrm>
          <a:prstGeom prst="rect">
            <a:avLst/>
          </a:prstGeom>
          <a:noFill/>
          <a:ln>
            <a:noFill/>
          </a:ln>
        </p:spPr>
      </p:pic>
      <p:pic>
        <p:nvPicPr>
          <p:cNvPr id="242" name="Google Shape;242;g35fa30c4f18_0_96" descr="decorativo" title="Inspired_green@4x-100.jpg"/>
          <p:cNvPicPr preferRelativeResize="0"/>
          <p:nvPr/>
        </p:nvPicPr>
        <p:blipFill rotWithShape="1">
          <a:blip r:embed="rId7">
            <a:alphaModFix/>
          </a:blip>
          <a:srcRect/>
          <a:stretch/>
        </p:blipFill>
        <p:spPr>
          <a:xfrm>
            <a:off x="8044750" y="226075"/>
            <a:ext cx="940975" cy="127995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46"/>
        <p:cNvGrpSpPr/>
        <p:nvPr/>
      </p:nvGrpSpPr>
      <p:grpSpPr>
        <a:xfrm>
          <a:off x="0" y="0"/>
          <a:ext cx="0" cy="0"/>
          <a:chOff x="0" y="0"/>
          <a:chExt cx="0" cy="0"/>
        </a:xfrm>
      </p:grpSpPr>
      <p:sp>
        <p:nvSpPr>
          <p:cNvPr id="247" name="Google Shape;247;g3669771b81a_0_118"/>
          <p:cNvSpPr txBox="1">
            <a:spLocks noGrp="1"/>
          </p:cNvSpPr>
          <p:nvPr>
            <p:ph type="body" idx="1"/>
          </p:nvPr>
        </p:nvSpPr>
        <p:spPr>
          <a:xfrm>
            <a:off x="2276389" y="2669745"/>
            <a:ext cx="5353200" cy="1518600"/>
          </a:xfrm>
          <a:prstGeom prst="rect">
            <a:avLst/>
          </a:prstGeom>
          <a:noFill/>
          <a:ln>
            <a:noFill/>
          </a:ln>
        </p:spPr>
        <p:txBody>
          <a:bodyPr spcFirstLastPara="1" wrap="square" lIns="91425" tIns="45700" rIns="91425" bIns="45700" anchor="ctr" anchorCtr="0">
            <a:normAutofit/>
          </a:bodyPr>
          <a:lstStyle/>
          <a:p>
            <a:pPr marL="0" lvl="0" indent="0" algn="ctr" rtl="0">
              <a:lnSpc>
                <a:spcPct val="110000"/>
              </a:lnSpc>
              <a:spcBef>
                <a:spcPts val="0"/>
              </a:spcBef>
              <a:spcAft>
                <a:spcPts val="0"/>
              </a:spcAft>
              <a:buSzPts val="4999"/>
              <a:buNone/>
            </a:pPr>
            <a:r>
              <a:rPr lang="en-GB"/>
              <a:t>Medio</a:t>
            </a:r>
            <a:endParaRPr/>
          </a:p>
        </p:txBody>
      </p:sp>
      <p:sp>
        <p:nvSpPr>
          <p:cNvPr id="248" name="Google Shape;248;g3669771b81a_0_118"/>
          <p:cNvSpPr txBox="1">
            <a:spLocks noGrp="1"/>
          </p:cNvSpPr>
          <p:nvPr>
            <p:ph type="sldNum" idx="12"/>
          </p:nvPr>
        </p:nvSpPr>
        <p:spPr>
          <a:xfrm>
            <a:off x="7101729" y="6125009"/>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GB"/>
              <a:t>11</a:t>
            </a:fld>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52"/>
        <p:cNvGrpSpPr/>
        <p:nvPr/>
      </p:nvGrpSpPr>
      <p:grpSpPr>
        <a:xfrm>
          <a:off x="0" y="0"/>
          <a:ext cx="0" cy="0"/>
          <a:chOff x="0" y="0"/>
          <a:chExt cx="0" cy="0"/>
        </a:xfrm>
      </p:grpSpPr>
      <p:sp>
        <p:nvSpPr>
          <p:cNvPr id="253" name="Google Shape;253;g365ab73c13e_0_21"/>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6C4BC1"/>
                </a:solidFill>
              </a:rPr>
              <a:t>Medio 🌶️🌶️ Introducción</a:t>
            </a:r>
            <a:endParaRPr/>
          </a:p>
        </p:txBody>
      </p:sp>
      <p:sp>
        <p:nvSpPr>
          <p:cNvPr id="254" name="Google Shape;254;g365ab73c13e_0_21"/>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975"/>
              <a:buFont typeface="Arial"/>
              <a:buNone/>
            </a:pPr>
            <a:r>
              <a:rPr lang="en-GB"/>
              <a:t>Página </a:t>
            </a:r>
            <a:fld id="{00000000-1234-1234-1234-123412341234}" type="slidenum">
              <a:rPr lang="en-GB"/>
              <a:t>12</a:t>
            </a:fld>
            <a:endParaRPr/>
          </a:p>
        </p:txBody>
      </p:sp>
      <p:sp>
        <p:nvSpPr>
          <p:cNvPr id="255" name="Google Shape;255;g365ab73c13e_0_21"/>
          <p:cNvSpPr txBox="1">
            <a:spLocks noGrp="1"/>
          </p:cNvSpPr>
          <p:nvPr>
            <p:ph type="body" idx="1"/>
          </p:nvPr>
        </p:nvSpPr>
        <p:spPr>
          <a:xfrm>
            <a:off x="681036" y="1548371"/>
            <a:ext cx="8544000" cy="4609500"/>
          </a:xfrm>
          <a:prstGeom prst="rect">
            <a:avLst/>
          </a:prstGeom>
          <a:noFill/>
          <a:ln>
            <a:noFill/>
          </a:ln>
        </p:spPr>
        <p:txBody>
          <a:bodyPr spcFirstLastPara="1" wrap="square" lIns="91425" tIns="45700" rIns="91425" bIns="45700" anchor="t" anchorCtr="0">
            <a:normAutofit lnSpcReduction="10000"/>
          </a:bodyPr>
          <a:lstStyle/>
          <a:p>
            <a:pPr marL="185732" lvl="0" indent="-185731" algn="l" rtl="0">
              <a:lnSpc>
                <a:spcPct val="110000"/>
              </a:lnSpc>
              <a:spcBef>
                <a:spcPts val="1300"/>
              </a:spcBef>
              <a:spcAft>
                <a:spcPts val="0"/>
              </a:spcAft>
              <a:buClr>
                <a:srgbClr val="6C4BC1"/>
              </a:buClr>
              <a:buSzPts val="1800"/>
              <a:buChar char="•"/>
            </a:pPr>
            <a:r>
              <a:rPr lang="en-GB" sz="1800"/>
              <a:t>Los alumnos abren un </a:t>
            </a:r>
            <a:r>
              <a:rPr lang="en-GB" sz="1800" b="1"/>
              <a:t>proyecto inicial</a:t>
            </a:r>
            <a:r>
              <a:rPr lang="en-GB" sz="1800"/>
              <a:t> que contiene todos los bloques que necesitan para realizar el proyecto. </a:t>
            </a:r>
            <a:endParaRPr sz="1800"/>
          </a:p>
          <a:p>
            <a:pPr marL="185732" lvl="0" indent="-185732" algn="l" rtl="0">
              <a:lnSpc>
                <a:spcPct val="110000"/>
              </a:lnSpc>
              <a:spcBef>
                <a:spcPts val="1300"/>
              </a:spcBef>
              <a:spcAft>
                <a:spcPts val="0"/>
              </a:spcAft>
              <a:buClr>
                <a:srgbClr val="6C4BC1"/>
              </a:buClr>
              <a:buSzPts val="1800"/>
              <a:buChar char="•"/>
            </a:pPr>
            <a:r>
              <a:rPr lang="en-GB" sz="1800"/>
              <a:t>Una vez que el código se ha creado y descargado en su micro:bit, los alumnos pueden utilizar el proyecto para explorar patrones numéricos y probar una regla determinada. Por ejemplo: </a:t>
            </a:r>
            <a:endParaRPr/>
          </a:p>
          <a:p>
            <a:pPr marL="914400" lvl="1" indent="-342900" algn="l" rtl="0">
              <a:lnSpc>
                <a:spcPct val="110000"/>
              </a:lnSpc>
              <a:spcBef>
                <a:spcPts val="1300"/>
              </a:spcBef>
              <a:spcAft>
                <a:spcPts val="0"/>
              </a:spcAft>
              <a:buClr>
                <a:srgbClr val="6C4BC1"/>
              </a:buClr>
              <a:buSzPts val="1800"/>
              <a:buChar char="•"/>
            </a:pPr>
            <a:r>
              <a:rPr lang="en-GB" sz="1800"/>
              <a:t>Comienza con el número 0 y utiliza la regla «sumar 3». ¿Cuáles son los primeros cinco números de tu patrón?</a:t>
            </a:r>
            <a:endParaRPr sz="1800"/>
          </a:p>
          <a:p>
            <a:pPr marL="185732" lvl="0" indent="-185732" algn="l" rtl="0">
              <a:lnSpc>
                <a:spcPct val="110000"/>
              </a:lnSpc>
              <a:spcBef>
                <a:spcPts val="1300"/>
              </a:spcBef>
              <a:spcAft>
                <a:spcPts val="0"/>
              </a:spcAft>
              <a:buClr>
                <a:srgbClr val="6C4BC1"/>
              </a:buClr>
              <a:buSzPts val="1800"/>
              <a:buChar char="•"/>
            </a:pPr>
            <a:r>
              <a:rPr lang="en-GB" sz="1800"/>
              <a:t>Los alumnos pueden trabajar por parejas </a:t>
            </a:r>
            <a:br>
              <a:rPr lang="en-GB" sz="1800"/>
            </a:br>
            <a:r>
              <a:rPr lang="en-GB" sz="1800"/>
              <a:t>para ponerse a prueba mutuamente. </a:t>
            </a:r>
            <a:endParaRPr/>
          </a:p>
          <a:p>
            <a:pPr marL="185732" marR="3046600" lvl="0" indent="-185732" algn="l" rtl="0">
              <a:lnSpc>
                <a:spcPct val="110000"/>
              </a:lnSpc>
              <a:spcBef>
                <a:spcPts val="1300"/>
              </a:spcBef>
              <a:spcAft>
                <a:spcPts val="0"/>
              </a:spcAft>
              <a:buClr>
                <a:srgbClr val="6C4BC1"/>
              </a:buClr>
              <a:buSzPts val="1800"/>
              <a:buChar char="•"/>
            </a:pPr>
            <a:r>
              <a:rPr lang="en-GB" sz="1800"/>
              <a:t>La hoja de registro del contador se puede utilizar para que los alumnos registren las entradas y salidas de la regla y representen la regla utilizando una tabla de centenas.</a:t>
            </a:r>
            <a:endParaRPr/>
          </a:p>
        </p:txBody>
      </p:sp>
      <p:sp>
        <p:nvSpPr>
          <p:cNvPr id="256" name="Google Shape;256;g365ab73c13e_0_21"/>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Ligero</a:t>
            </a:r>
            <a:r>
              <a:rPr lang="en-GB" sz="1150" b="1" i="0" u="none" strike="noStrike" cap="none">
                <a:solidFill>
                  <a:srgbClr val="2A92D6"/>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6C4BC1"/>
                </a:solidFill>
                <a:latin typeface="Helvetica Neue"/>
                <a:ea typeface="Helvetica Neue"/>
                <a:cs typeface="Helvetica Neue"/>
                <a:sym typeface="Helvetica Neue"/>
              </a:rPr>
              <a:t>Medio </a:t>
            </a:r>
            <a:r>
              <a:rPr lang="en-GB" sz="1150" b="1" i="0" u="none" strike="noStrike" cap="none">
                <a:solidFill>
                  <a:srgbClr val="2A92D6"/>
                </a:solidFill>
                <a:latin typeface="Helvetica Neue"/>
                <a:ea typeface="Helvetica Neue"/>
                <a:cs typeface="Helvetica Neue"/>
                <a:sym typeface="Helvetica Neue"/>
              </a:rPr>
              <a:t>🌶️🌶️</a:t>
            </a:r>
            <a:r>
              <a:rPr lang="en-GB" sz="1150" b="0" i="0" u="none" strike="noStrike" cap="none">
                <a:solidFill>
                  <a:srgbClr val="888888"/>
                </a:solidFill>
                <a:latin typeface="Helvetica Neue"/>
                <a:ea typeface="Helvetica Neue"/>
                <a:cs typeface="Helvetica Neue"/>
                <a:sym typeface="Helvetica Neue"/>
              </a:rPr>
              <a:t> - Picante</a:t>
            </a:r>
            <a:endParaRPr/>
          </a:p>
        </p:txBody>
      </p:sp>
      <p:pic>
        <p:nvPicPr>
          <p:cNvPr id="257" name="Google Shape;257;g365ab73c13e_0_21" descr="decorativo"/>
          <p:cNvPicPr preferRelativeResize="0"/>
          <p:nvPr/>
        </p:nvPicPr>
        <p:blipFill rotWithShape="1">
          <a:blip r:embed="rId3">
            <a:alphaModFix/>
          </a:blip>
          <a:srcRect/>
          <a:stretch/>
        </p:blipFill>
        <p:spPr>
          <a:xfrm>
            <a:off x="8310377" y="282688"/>
            <a:ext cx="955218" cy="736882"/>
          </a:xfrm>
          <a:prstGeom prst="rect">
            <a:avLst/>
          </a:prstGeom>
          <a:noFill/>
          <a:ln>
            <a:noFill/>
          </a:ln>
        </p:spPr>
      </p:pic>
      <p:pic>
        <p:nvPicPr>
          <p:cNvPr id="258" name="Google Shape;258;g365ab73c13e_0_21" descr="Cuadrícula numérica de 10 por 10 que empieza con el 1 en la esquina superior izquierda y termina con el 100 en la esquina inferior derecha." title="Screenshot 2025-06-18 at 15.44.38.png"/>
          <p:cNvPicPr preferRelativeResize="0"/>
          <p:nvPr/>
        </p:nvPicPr>
        <p:blipFill rotWithShape="1">
          <a:blip r:embed="rId4">
            <a:alphaModFix/>
          </a:blip>
          <a:srcRect/>
          <a:stretch/>
        </p:blipFill>
        <p:spPr>
          <a:xfrm>
            <a:off x="6108000" y="4208175"/>
            <a:ext cx="2739626" cy="189695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62"/>
        <p:cNvGrpSpPr/>
        <p:nvPr/>
      </p:nvGrpSpPr>
      <p:grpSpPr>
        <a:xfrm>
          <a:off x="0" y="0"/>
          <a:ext cx="0" cy="0"/>
          <a:chOff x="0" y="0"/>
          <a:chExt cx="0" cy="0"/>
        </a:xfrm>
      </p:grpSpPr>
      <p:sp>
        <p:nvSpPr>
          <p:cNvPr id="263" name="Google Shape;263;g3669771b81a_0_211"/>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400">
                <a:solidFill>
                  <a:srgbClr val="6C4BC1"/>
                </a:solidFill>
              </a:rPr>
              <a:t>Medio 🌶️🌶️ Pasos de la actividad de los alumnos 1</a:t>
            </a:r>
            <a:endParaRPr/>
          </a:p>
        </p:txBody>
      </p:sp>
      <p:sp>
        <p:nvSpPr>
          <p:cNvPr id="264" name="Google Shape;264;g3669771b81a_0_211"/>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975"/>
              <a:buFont typeface="Arial"/>
              <a:buNone/>
            </a:pPr>
            <a:r>
              <a:rPr lang="en-GB"/>
              <a:t>Página </a:t>
            </a:r>
            <a:fld id="{00000000-1234-1234-1234-123412341234}" type="slidenum">
              <a:rPr lang="en-GB"/>
              <a:t>13</a:t>
            </a:fld>
            <a:endParaRPr/>
          </a:p>
        </p:txBody>
      </p:sp>
      <p:sp>
        <p:nvSpPr>
          <p:cNvPr id="265" name="Google Shape;265;g3669771b81a_0_211"/>
          <p:cNvSpPr txBox="1">
            <a:spLocks noGrp="1"/>
          </p:cNvSpPr>
          <p:nvPr>
            <p:ph type="body" idx="1"/>
          </p:nvPr>
        </p:nvSpPr>
        <p:spPr>
          <a:xfrm>
            <a:off x="681036" y="1548371"/>
            <a:ext cx="8544000" cy="4609500"/>
          </a:xfrm>
          <a:prstGeom prst="rect">
            <a:avLst/>
          </a:prstGeom>
          <a:noFill/>
          <a:ln>
            <a:noFill/>
          </a:ln>
        </p:spPr>
        <p:txBody>
          <a:bodyPr spcFirstLastPara="1" wrap="square" lIns="91425" tIns="45700" rIns="91425" bIns="45700" anchor="t" anchorCtr="0">
            <a:normAutofit/>
          </a:bodyPr>
          <a:lstStyle/>
          <a:p>
            <a:pPr marL="0" lvl="0" indent="0" algn="l" rtl="0">
              <a:lnSpc>
                <a:spcPct val="110000"/>
              </a:lnSpc>
              <a:spcBef>
                <a:spcPts val="1300"/>
              </a:spcBef>
              <a:spcAft>
                <a:spcPts val="0"/>
              </a:spcAft>
              <a:buSzPts val="1800"/>
              <a:buNone/>
            </a:pPr>
            <a:r>
              <a:rPr lang="en-GB" sz="1700" b="1" i="1">
                <a:solidFill>
                  <a:srgbClr val="6C4BC1"/>
                </a:solidFill>
              </a:rPr>
              <a:t>Crea el código:</a:t>
            </a:r>
            <a:endParaRPr/>
          </a:p>
          <a:p>
            <a:pPr marL="318151" lvl="0" indent="-309553" algn="l" rtl="0">
              <a:lnSpc>
                <a:spcPct val="110000"/>
              </a:lnSpc>
              <a:spcBef>
                <a:spcPts val="1300"/>
              </a:spcBef>
              <a:spcAft>
                <a:spcPts val="0"/>
              </a:spcAft>
              <a:buClr>
                <a:srgbClr val="6C4BC1"/>
              </a:buClr>
              <a:buSzPts val="1800"/>
              <a:buChar char="•"/>
            </a:pPr>
            <a:r>
              <a:rPr lang="en-GB" sz="1700" b="1">
                <a:solidFill>
                  <a:srgbClr val="6C4BC1"/>
                </a:solidFill>
              </a:rPr>
              <a:t>Abre </a:t>
            </a:r>
            <a:r>
              <a:rPr lang="en-GB" sz="1700"/>
              <a:t>el proyecto inicial: </a:t>
            </a:r>
            <a:r>
              <a:rPr lang="en-GB" sz="1700" u="sng">
                <a:solidFill>
                  <a:schemeClr val="hlink"/>
                </a:solidFill>
                <a:hlinkClick r:id="rId3"/>
              </a:rPr>
              <a:t>mbit.io/us-counter-pp</a:t>
            </a:r>
            <a:endParaRPr sz="1700" u="sng">
              <a:solidFill>
                <a:schemeClr val="hlink"/>
              </a:solidFill>
              <a:hlinkClick r:id="rId3"/>
            </a:endParaRPr>
          </a:p>
          <a:p>
            <a:pPr marL="318151" lvl="0" indent="-309553" algn="l" rtl="0">
              <a:lnSpc>
                <a:spcPct val="110000"/>
              </a:lnSpc>
              <a:spcBef>
                <a:spcPts val="1300"/>
              </a:spcBef>
              <a:spcAft>
                <a:spcPts val="0"/>
              </a:spcAft>
              <a:buClr>
                <a:srgbClr val="6C4BC1"/>
              </a:buClr>
              <a:buSzPts val="1800"/>
              <a:buChar char="•"/>
            </a:pPr>
            <a:r>
              <a:rPr lang="en-GB" sz="1700" b="1">
                <a:solidFill>
                  <a:srgbClr val="6C4BC1"/>
                </a:solidFill>
              </a:rPr>
              <a:t>Explica </a:t>
            </a:r>
            <a:r>
              <a:rPr lang="en-GB" sz="1700"/>
              <a:t>a los alumnos que tienen todos los bloques de código que necesitan.  </a:t>
            </a:r>
            <a:endParaRPr/>
          </a:p>
          <a:p>
            <a:pPr marL="318151" lvl="0" indent="-309553" algn="l" rtl="0">
              <a:lnSpc>
                <a:spcPct val="110000"/>
              </a:lnSpc>
              <a:spcBef>
                <a:spcPts val="1300"/>
              </a:spcBef>
              <a:spcAft>
                <a:spcPts val="0"/>
              </a:spcAft>
              <a:buClr>
                <a:srgbClr val="6C4BC1"/>
              </a:buClr>
              <a:buSzPts val="1800"/>
              <a:buChar char="•"/>
            </a:pPr>
            <a:r>
              <a:rPr lang="en-GB" sz="1700" b="1">
                <a:solidFill>
                  <a:srgbClr val="6C4BC1"/>
                </a:solidFill>
              </a:rPr>
              <a:t>Explica</a:t>
            </a:r>
            <a:r>
              <a:rPr lang="en-GB" sz="1700"/>
              <a:t> que están creando un contador que suma dos a una variable «contar» cada vez que se pulsa el botón B. </a:t>
            </a:r>
            <a:endParaRPr/>
          </a:p>
          <a:p>
            <a:pPr marL="318151" lvl="0" indent="-309553" algn="l" rtl="0">
              <a:lnSpc>
                <a:spcPct val="110000"/>
              </a:lnSpc>
              <a:spcBef>
                <a:spcPts val="1300"/>
              </a:spcBef>
              <a:spcAft>
                <a:spcPts val="0"/>
              </a:spcAft>
              <a:buSzPts val="1800"/>
              <a:buChar char="•"/>
            </a:pPr>
            <a:r>
              <a:rPr lang="en-GB" sz="1700" b="1">
                <a:solidFill>
                  <a:srgbClr val="6C4BC1"/>
                </a:solidFill>
              </a:rPr>
              <a:t>Programa</a:t>
            </a:r>
            <a:r>
              <a:rPr lang="en-GB" sz="1700"/>
              <a:t> el bloque «al inicio» para establecer la variable «contar» en 0 al inicio. Es útil añadir un bloque «mostrar número 0» para que los alumnos sepan que la variable está vacía o establecida en cero.</a:t>
            </a:r>
            <a:endParaRPr/>
          </a:p>
          <a:p>
            <a:pPr marL="318151" lvl="0" indent="-309553" algn="l" rtl="0">
              <a:lnSpc>
                <a:spcPct val="110000"/>
              </a:lnSpc>
              <a:spcBef>
                <a:spcPts val="1300"/>
              </a:spcBef>
              <a:spcAft>
                <a:spcPts val="0"/>
              </a:spcAft>
              <a:buClr>
                <a:srgbClr val="6C4BC1"/>
              </a:buClr>
              <a:buSzPts val="1800"/>
              <a:buChar char="•"/>
            </a:pPr>
            <a:r>
              <a:rPr lang="en-GB" sz="1700" b="1">
                <a:solidFill>
                  <a:srgbClr val="6C4BC1"/>
                </a:solidFill>
              </a:rPr>
              <a:t>Asegúrate de que el</a:t>
            </a:r>
            <a:r>
              <a:rPr lang="en-GB" sz="1700"/>
              <a:t> código de los alumnos tiene este aspecto:</a:t>
            </a:r>
            <a:endParaRPr/>
          </a:p>
          <a:p>
            <a:pPr marL="0" lvl="0" indent="0" algn="l" rtl="0">
              <a:lnSpc>
                <a:spcPct val="110000"/>
              </a:lnSpc>
              <a:spcBef>
                <a:spcPts val="1300"/>
              </a:spcBef>
              <a:spcAft>
                <a:spcPts val="0"/>
              </a:spcAft>
              <a:buSzPts val="1800"/>
              <a:buNone/>
            </a:pPr>
            <a:endParaRPr sz="1700"/>
          </a:p>
        </p:txBody>
      </p:sp>
      <p:sp>
        <p:nvSpPr>
          <p:cNvPr id="266" name="Google Shape;266;g3669771b81a_0_211"/>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Ligero</a:t>
            </a:r>
            <a:r>
              <a:rPr lang="en-GB" sz="1150" b="1" i="0" u="none" strike="noStrike" cap="none">
                <a:solidFill>
                  <a:srgbClr val="2A92D6"/>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6C4BC1"/>
                </a:solidFill>
                <a:latin typeface="Helvetica Neue"/>
                <a:ea typeface="Helvetica Neue"/>
                <a:cs typeface="Helvetica Neue"/>
                <a:sym typeface="Helvetica Neue"/>
              </a:rPr>
              <a:t>Medio </a:t>
            </a:r>
            <a:r>
              <a:rPr lang="en-GB" sz="1150" b="1" i="0" u="none" strike="noStrike" cap="none">
                <a:solidFill>
                  <a:srgbClr val="2A92D6"/>
                </a:solidFill>
                <a:latin typeface="Helvetica Neue"/>
                <a:ea typeface="Helvetica Neue"/>
                <a:cs typeface="Helvetica Neue"/>
                <a:sym typeface="Helvetica Neue"/>
              </a:rPr>
              <a:t>🌶️🌶️</a:t>
            </a:r>
            <a:r>
              <a:rPr lang="en-GB" sz="1150" b="0" i="0" u="none" strike="noStrike" cap="none">
                <a:solidFill>
                  <a:srgbClr val="888888"/>
                </a:solidFill>
                <a:latin typeface="Helvetica Neue"/>
                <a:ea typeface="Helvetica Neue"/>
                <a:cs typeface="Helvetica Neue"/>
                <a:sym typeface="Helvetica Neue"/>
              </a:rPr>
              <a:t> - Picante</a:t>
            </a:r>
            <a:endParaRPr/>
          </a:p>
        </p:txBody>
      </p:sp>
      <p:pic>
        <p:nvPicPr>
          <p:cNvPr id="267" name="Google Shape;267;g3669771b81a_0_211" descr="Código basado en bloques para un micro:bit que restablece la variable «contar» a 0 y muestra 0 para confirmar el restablecimiento al inicio del programa." title="Screenshot 2025-06-18 at 10.11.35.png"/>
          <p:cNvPicPr preferRelativeResize="0"/>
          <p:nvPr/>
        </p:nvPicPr>
        <p:blipFill rotWithShape="1">
          <a:blip r:embed="rId4">
            <a:alphaModFix/>
          </a:blip>
          <a:srcRect/>
          <a:stretch/>
        </p:blipFill>
        <p:spPr>
          <a:xfrm>
            <a:off x="7211242" y="4456129"/>
            <a:ext cx="2293500" cy="1707000"/>
          </a:xfrm>
          <a:prstGeom prst="rect">
            <a:avLst/>
          </a:prstGeom>
          <a:noFill/>
          <a:ln>
            <a:noFill/>
          </a:ln>
        </p:spPr>
      </p:pic>
      <p:pic>
        <p:nvPicPr>
          <p:cNvPr id="268" name="Google Shape;268;g3669771b81a_0_211" descr="Ilustración de un educador delante de una pizarra vacía utilizada para señalar las actividades dirigidas por el profesor en esta página" title="black female teacher image.png"/>
          <p:cNvPicPr preferRelativeResize="0"/>
          <p:nvPr/>
        </p:nvPicPr>
        <p:blipFill rotWithShape="1">
          <a:blip r:embed="rId5">
            <a:alphaModFix/>
          </a:blip>
          <a:srcRect/>
          <a:stretch/>
        </p:blipFill>
        <p:spPr>
          <a:xfrm>
            <a:off x="8357992" y="379637"/>
            <a:ext cx="1428350" cy="1191276"/>
          </a:xfrm>
          <a:prstGeom prst="rect">
            <a:avLst/>
          </a:prstGeom>
          <a:noFill/>
          <a:ln>
            <a:noFill/>
          </a:ln>
        </p:spPr>
      </p:pic>
      <p:pic>
        <p:nvPicPr>
          <p:cNvPr id="269" name="Google Shape;269;g3669771b81a_0_211" descr="decorativo"/>
          <p:cNvPicPr preferRelativeResize="0"/>
          <p:nvPr/>
        </p:nvPicPr>
        <p:blipFill rotWithShape="1">
          <a:blip r:embed="rId6">
            <a:alphaModFix/>
          </a:blip>
          <a:srcRect/>
          <a:stretch/>
        </p:blipFill>
        <p:spPr>
          <a:xfrm>
            <a:off x="610125" y="5420999"/>
            <a:ext cx="854437" cy="659125"/>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73"/>
        <p:cNvGrpSpPr/>
        <p:nvPr/>
      </p:nvGrpSpPr>
      <p:grpSpPr>
        <a:xfrm>
          <a:off x="0" y="0"/>
          <a:ext cx="0" cy="0"/>
          <a:chOff x="0" y="0"/>
          <a:chExt cx="0" cy="0"/>
        </a:xfrm>
      </p:grpSpPr>
      <p:sp>
        <p:nvSpPr>
          <p:cNvPr id="274" name="Google Shape;274;g33d186f471d_0_38"/>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400">
                <a:solidFill>
                  <a:srgbClr val="6C4BC1"/>
                </a:solidFill>
              </a:rPr>
              <a:t>Medio 🌶️🌶️ Pasos de la actividad de los alumnos 2</a:t>
            </a:r>
            <a:endParaRPr/>
          </a:p>
        </p:txBody>
      </p:sp>
      <p:sp>
        <p:nvSpPr>
          <p:cNvPr id="275" name="Google Shape;275;g33d186f471d_0_38"/>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975"/>
              <a:buFont typeface="Arial"/>
              <a:buNone/>
            </a:pPr>
            <a:r>
              <a:rPr lang="en-GB"/>
              <a:t>Página </a:t>
            </a:r>
            <a:fld id="{00000000-1234-1234-1234-123412341234}" type="slidenum">
              <a:rPr lang="en-GB"/>
              <a:t>14</a:t>
            </a:fld>
            <a:endParaRPr/>
          </a:p>
        </p:txBody>
      </p:sp>
      <p:sp>
        <p:nvSpPr>
          <p:cNvPr id="276" name="Google Shape;276;g33d186f471d_0_38"/>
          <p:cNvSpPr txBox="1">
            <a:spLocks noGrp="1"/>
          </p:cNvSpPr>
          <p:nvPr>
            <p:ph type="body" idx="1"/>
          </p:nvPr>
        </p:nvSpPr>
        <p:spPr>
          <a:xfrm>
            <a:off x="681025" y="1099950"/>
            <a:ext cx="8544000" cy="4609500"/>
          </a:xfrm>
          <a:prstGeom prst="rect">
            <a:avLst/>
          </a:prstGeom>
          <a:noFill/>
          <a:ln>
            <a:noFill/>
          </a:ln>
        </p:spPr>
        <p:txBody>
          <a:bodyPr spcFirstLastPara="1" wrap="square" lIns="91425" tIns="45700" rIns="91425" bIns="45700" anchor="t" anchorCtr="0">
            <a:noAutofit/>
          </a:bodyPr>
          <a:lstStyle/>
          <a:p>
            <a:pPr marL="0" lvl="0" indent="0" algn="l" rtl="0">
              <a:lnSpc>
                <a:spcPct val="110000"/>
              </a:lnSpc>
              <a:spcBef>
                <a:spcPts val="1300"/>
              </a:spcBef>
              <a:spcAft>
                <a:spcPts val="0"/>
              </a:spcAft>
              <a:buSzPts val="1800"/>
              <a:buNone/>
            </a:pPr>
            <a:r>
              <a:rPr lang="en-GB" sz="1600" b="1" i="1">
                <a:solidFill>
                  <a:srgbClr val="6C4BC1"/>
                </a:solidFill>
              </a:rPr>
              <a:t>Crea código para probar patrones numéricos:</a:t>
            </a:r>
            <a:endParaRPr/>
          </a:p>
          <a:p>
            <a:pPr marL="318151" lvl="0" indent="-309553" algn="l" rtl="0">
              <a:lnSpc>
                <a:spcPct val="110000"/>
              </a:lnSpc>
              <a:spcBef>
                <a:spcPts val="1300"/>
              </a:spcBef>
              <a:spcAft>
                <a:spcPts val="0"/>
              </a:spcAft>
              <a:buClr>
                <a:srgbClr val="6C4BC1"/>
              </a:buClr>
              <a:buSzPts val="1800"/>
              <a:buChar char="•"/>
            </a:pPr>
            <a:r>
              <a:rPr lang="en-GB" sz="1600" b="1">
                <a:solidFill>
                  <a:srgbClr val="6C4BC1"/>
                </a:solidFill>
              </a:rPr>
              <a:t>Utiliza «al pulsar el botón B»</a:t>
            </a:r>
            <a:r>
              <a:rPr lang="en-GB" sz="1600"/>
              <a:t> para añadir a la variable «contar». Primero, sumamos dos, pero más adelante podemos cambiar este valor de incremento para probar otros patrones numéricos.</a:t>
            </a:r>
            <a:endParaRPr/>
          </a:p>
          <a:p>
            <a:pPr marL="318151" lvl="0" indent="-309553" algn="l" rtl="0">
              <a:lnSpc>
                <a:spcPct val="110000"/>
              </a:lnSpc>
              <a:spcBef>
                <a:spcPts val="1300"/>
              </a:spcBef>
              <a:spcAft>
                <a:spcPts val="0"/>
              </a:spcAft>
              <a:buClr>
                <a:srgbClr val="6C4BC1"/>
              </a:buClr>
              <a:buSzPts val="1800"/>
              <a:buChar char="•"/>
            </a:pPr>
            <a:r>
              <a:rPr lang="en-GB" sz="1600" b="1">
                <a:solidFill>
                  <a:srgbClr val="6C4BC1"/>
                </a:solidFill>
              </a:rPr>
              <a:t>Utiliza «mostrar número» </a:t>
            </a:r>
            <a:r>
              <a:rPr lang="en-GB" sz="1600"/>
              <a:t>para mostrar la variable «contar» en la pantalla led.  </a:t>
            </a:r>
            <a:endParaRPr/>
          </a:p>
          <a:p>
            <a:pPr marL="318151" lvl="0" indent="-309553" algn="l" rtl="0">
              <a:lnSpc>
                <a:spcPct val="110000"/>
              </a:lnSpc>
              <a:spcBef>
                <a:spcPts val="1300"/>
              </a:spcBef>
              <a:spcAft>
                <a:spcPts val="0"/>
              </a:spcAft>
              <a:buClr>
                <a:srgbClr val="6C4BC1"/>
              </a:buClr>
              <a:buSzPts val="1800"/>
              <a:buChar char="•"/>
            </a:pPr>
            <a:r>
              <a:rPr lang="en-GB" sz="1600" b="1">
                <a:solidFill>
                  <a:srgbClr val="6C4BC1"/>
                </a:solidFill>
              </a:rPr>
              <a:t>Asegúrate de que el</a:t>
            </a:r>
            <a:r>
              <a:rPr lang="en-GB" sz="1600"/>
              <a:t> código de los alumnos tiene este aspecto:</a:t>
            </a:r>
            <a:endParaRPr/>
          </a:p>
          <a:p>
            <a:pPr marL="0" lvl="0" indent="0" algn="l" rtl="0">
              <a:lnSpc>
                <a:spcPct val="110000"/>
              </a:lnSpc>
              <a:spcBef>
                <a:spcPts val="1300"/>
              </a:spcBef>
              <a:spcAft>
                <a:spcPts val="0"/>
              </a:spcAft>
              <a:buSzPts val="1800"/>
              <a:buNone/>
            </a:pPr>
            <a:endParaRPr sz="1600"/>
          </a:p>
          <a:p>
            <a:pPr marL="0" lvl="0" indent="0" algn="l" rtl="0">
              <a:lnSpc>
                <a:spcPct val="110000"/>
              </a:lnSpc>
              <a:spcBef>
                <a:spcPts val="1300"/>
              </a:spcBef>
              <a:spcAft>
                <a:spcPts val="0"/>
              </a:spcAft>
              <a:buSzPts val="1800"/>
              <a:buNone/>
            </a:pPr>
            <a:endParaRPr sz="1600"/>
          </a:p>
          <a:p>
            <a:pPr marL="318151" lvl="0" indent="-309553" algn="l" rtl="0">
              <a:lnSpc>
                <a:spcPct val="110000"/>
              </a:lnSpc>
              <a:spcBef>
                <a:spcPts val="1300"/>
              </a:spcBef>
              <a:spcAft>
                <a:spcPts val="0"/>
              </a:spcAft>
              <a:buClr>
                <a:srgbClr val="6C4BC1"/>
              </a:buClr>
              <a:buSzPts val="1800"/>
              <a:buChar char="•"/>
            </a:pPr>
            <a:r>
              <a:rPr lang="en-GB" sz="1600" b="1">
                <a:solidFill>
                  <a:srgbClr val="6C4BC1"/>
                </a:solidFill>
              </a:rPr>
              <a:t>Utiliza «al pulsar el botón A»</a:t>
            </a:r>
            <a:r>
              <a:rPr lang="en-GB" sz="1600"/>
              <a:t> para mostrar el número almacenado en la variable. Es útil disponer de este código adicional para cuando los números son tan grandes que se desplazan por la pantalla led. </a:t>
            </a:r>
            <a:endParaRPr/>
          </a:p>
          <a:p>
            <a:pPr marL="318151" lvl="0" indent="-309553" algn="l" rtl="0">
              <a:lnSpc>
                <a:spcPct val="110000"/>
              </a:lnSpc>
              <a:spcBef>
                <a:spcPts val="1300"/>
              </a:spcBef>
              <a:spcAft>
                <a:spcPts val="0"/>
              </a:spcAft>
              <a:buSzPts val="1800"/>
              <a:buChar char="•"/>
            </a:pPr>
            <a:r>
              <a:rPr lang="en-GB" sz="1600" b="1">
                <a:solidFill>
                  <a:srgbClr val="6C4BC1"/>
                </a:solidFill>
              </a:rPr>
              <a:t>Asegúrate de que</a:t>
            </a:r>
            <a:r>
              <a:rPr lang="en-GB" sz="1600"/>
              <a:t> el código del alumno tenga </a:t>
            </a:r>
            <a:br>
              <a:rPr lang="en-GB" sz="1600"/>
            </a:br>
            <a:r>
              <a:rPr lang="en-GB" sz="1600"/>
              <a:t>el siguiente aspecto: </a:t>
            </a:r>
            <a:endParaRPr/>
          </a:p>
        </p:txBody>
      </p:sp>
      <p:sp>
        <p:nvSpPr>
          <p:cNvPr id="277" name="Google Shape;277;g33d186f471d_0_38"/>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Ligero</a:t>
            </a:r>
            <a:r>
              <a:rPr lang="en-GB" sz="1150" b="1" i="0" u="none" strike="noStrike" cap="none">
                <a:solidFill>
                  <a:srgbClr val="2A92D6"/>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6C4BC1"/>
                </a:solidFill>
                <a:latin typeface="Helvetica Neue"/>
                <a:ea typeface="Helvetica Neue"/>
                <a:cs typeface="Helvetica Neue"/>
                <a:sym typeface="Helvetica Neue"/>
              </a:rPr>
              <a:t>Medio </a:t>
            </a:r>
            <a:r>
              <a:rPr lang="en-GB" sz="1150" b="1" i="0" u="none" strike="noStrike" cap="none">
                <a:solidFill>
                  <a:srgbClr val="2A92D6"/>
                </a:solidFill>
                <a:latin typeface="Helvetica Neue"/>
                <a:ea typeface="Helvetica Neue"/>
                <a:cs typeface="Helvetica Neue"/>
                <a:sym typeface="Helvetica Neue"/>
              </a:rPr>
              <a:t>🌶️🌶️</a:t>
            </a:r>
            <a:r>
              <a:rPr lang="en-GB" sz="1150" b="0" i="0" u="none" strike="noStrike" cap="none">
                <a:solidFill>
                  <a:srgbClr val="888888"/>
                </a:solidFill>
                <a:latin typeface="Helvetica Neue"/>
                <a:ea typeface="Helvetica Neue"/>
                <a:cs typeface="Helvetica Neue"/>
                <a:sym typeface="Helvetica Neue"/>
              </a:rPr>
              <a:t> - Picante</a:t>
            </a:r>
            <a:endParaRPr/>
          </a:p>
        </p:txBody>
      </p:sp>
      <p:pic>
        <p:nvPicPr>
          <p:cNvPr id="278" name="Google Shape;278;g33d186f471d_0_38" descr="Código basado en bloques para el botón B de un micro:bit que aumenta el valor de la variable «contar» en 2 y muestra el valor actual de «contar» cada vez que se pulsa el botón B." title="microbit-screenshot (19).png"/>
          <p:cNvPicPr preferRelativeResize="0"/>
          <p:nvPr/>
        </p:nvPicPr>
        <p:blipFill rotWithShape="1">
          <a:blip r:embed="rId3">
            <a:alphaModFix/>
          </a:blip>
          <a:srcRect/>
          <a:stretch/>
        </p:blipFill>
        <p:spPr>
          <a:xfrm>
            <a:off x="7114437" y="3170150"/>
            <a:ext cx="1495650" cy="1059174"/>
          </a:xfrm>
          <a:prstGeom prst="rect">
            <a:avLst/>
          </a:prstGeom>
          <a:noFill/>
          <a:ln>
            <a:noFill/>
          </a:ln>
        </p:spPr>
      </p:pic>
      <p:pic>
        <p:nvPicPr>
          <p:cNvPr id="279" name="Google Shape;279;g33d186f471d_0_38" descr="Código basado en bloques para el botón A de un micro:bit que muestra el valor actual de «contar» cada vez que se pulsa el botón A." title="Screenshot 2025-06-18 at 10.41.37.png"/>
          <p:cNvPicPr preferRelativeResize="0"/>
          <p:nvPr/>
        </p:nvPicPr>
        <p:blipFill rotWithShape="1">
          <a:blip r:embed="rId4">
            <a:alphaModFix/>
          </a:blip>
          <a:srcRect/>
          <a:stretch/>
        </p:blipFill>
        <p:spPr>
          <a:xfrm>
            <a:off x="5382146" y="5412776"/>
            <a:ext cx="1732281" cy="1088325"/>
          </a:xfrm>
          <a:prstGeom prst="rect">
            <a:avLst/>
          </a:prstGeom>
          <a:noFill/>
          <a:ln>
            <a:noFill/>
          </a:ln>
        </p:spPr>
      </p:pic>
      <p:pic>
        <p:nvPicPr>
          <p:cNvPr id="280" name="Google Shape;280;g33d186f471d_0_38" descr="Ilustración de un educador delante de una pizarra vacía utilizada para señalar las actividades dirigidas por el profesor en esta página" title="black female teacher image.png"/>
          <p:cNvPicPr preferRelativeResize="0"/>
          <p:nvPr/>
        </p:nvPicPr>
        <p:blipFill rotWithShape="1">
          <a:blip r:embed="rId5">
            <a:alphaModFix/>
          </a:blip>
          <a:srcRect/>
          <a:stretch/>
        </p:blipFill>
        <p:spPr>
          <a:xfrm>
            <a:off x="8367136" y="379637"/>
            <a:ext cx="1428350" cy="1191276"/>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84"/>
        <p:cNvGrpSpPr/>
        <p:nvPr/>
      </p:nvGrpSpPr>
      <p:grpSpPr>
        <a:xfrm>
          <a:off x="0" y="0"/>
          <a:ext cx="0" cy="0"/>
          <a:chOff x="0" y="0"/>
          <a:chExt cx="0" cy="0"/>
        </a:xfrm>
      </p:grpSpPr>
      <p:sp>
        <p:nvSpPr>
          <p:cNvPr id="285" name="Google Shape;285;g33d186f471d_0_50"/>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400">
                <a:solidFill>
                  <a:srgbClr val="6C4BC1"/>
                </a:solidFill>
              </a:rPr>
              <a:t>Medio 🌶️🌶️ Pasos de la actividad de los alumnos 3</a:t>
            </a:r>
            <a:endParaRPr/>
          </a:p>
        </p:txBody>
      </p:sp>
      <p:sp>
        <p:nvSpPr>
          <p:cNvPr id="286" name="Google Shape;286;g33d186f471d_0_50"/>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975"/>
              <a:buFont typeface="Arial"/>
              <a:buNone/>
            </a:pPr>
            <a:r>
              <a:rPr lang="en-GB"/>
              <a:t>Página </a:t>
            </a:r>
            <a:fld id="{00000000-1234-1234-1234-123412341234}" type="slidenum">
              <a:rPr lang="en-GB"/>
              <a:t>15</a:t>
            </a:fld>
            <a:endParaRPr/>
          </a:p>
        </p:txBody>
      </p:sp>
      <p:sp>
        <p:nvSpPr>
          <p:cNvPr id="287" name="Google Shape;287;g33d186f471d_0_50"/>
          <p:cNvSpPr txBox="1">
            <a:spLocks noGrp="1"/>
          </p:cNvSpPr>
          <p:nvPr>
            <p:ph type="body" idx="1"/>
          </p:nvPr>
        </p:nvSpPr>
        <p:spPr>
          <a:xfrm>
            <a:off x="681036" y="1548371"/>
            <a:ext cx="8544000" cy="4609500"/>
          </a:xfrm>
          <a:prstGeom prst="rect">
            <a:avLst/>
          </a:prstGeom>
          <a:noFill/>
          <a:ln>
            <a:noFill/>
          </a:ln>
        </p:spPr>
        <p:txBody>
          <a:bodyPr spcFirstLastPara="1" wrap="square" lIns="91425" tIns="45700" rIns="91425" bIns="45700" anchor="t" anchorCtr="0">
            <a:normAutofit/>
          </a:bodyPr>
          <a:lstStyle/>
          <a:p>
            <a:pPr marL="0" lvl="0" indent="0" algn="l" rtl="0">
              <a:lnSpc>
                <a:spcPct val="110000"/>
              </a:lnSpc>
              <a:spcBef>
                <a:spcPts val="1300"/>
              </a:spcBef>
              <a:spcAft>
                <a:spcPts val="0"/>
              </a:spcAft>
              <a:buSzPts val="1800"/>
              <a:buNone/>
            </a:pPr>
            <a:r>
              <a:rPr lang="en-GB" sz="1700" b="1" i="1">
                <a:solidFill>
                  <a:srgbClr val="6C4BC1"/>
                </a:solidFill>
              </a:rPr>
              <a:t>Crea el código para restablecer las variables:</a:t>
            </a:r>
            <a:endParaRPr/>
          </a:p>
          <a:p>
            <a:pPr marL="318151" lvl="0" indent="-309553" algn="l" rtl="0">
              <a:lnSpc>
                <a:spcPct val="110000"/>
              </a:lnSpc>
              <a:spcBef>
                <a:spcPts val="1300"/>
              </a:spcBef>
              <a:spcAft>
                <a:spcPts val="0"/>
              </a:spcAft>
              <a:buClr>
                <a:srgbClr val="6C4BC1"/>
              </a:buClr>
              <a:buSzPts val="1800"/>
              <a:buChar char="•"/>
            </a:pPr>
            <a:r>
              <a:rPr lang="en-GB" sz="1700" b="1">
                <a:solidFill>
                  <a:srgbClr val="6C4BC1"/>
                </a:solidFill>
              </a:rPr>
              <a:t>Utiliza «al pulsar los botones A+B»</a:t>
            </a:r>
            <a:r>
              <a:rPr lang="en-GB" sz="1700"/>
              <a:t> para restablecer la variable «contar».</a:t>
            </a:r>
            <a:endParaRPr/>
          </a:p>
          <a:p>
            <a:pPr marL="318151" lvl="0" indent="-309553" algn="l" rtl="0">
              <a:lnSpc>
                <a:spcPct val="110000"/>
              </a:lnSpc>
              <a:spcBef>
                <a:spcPts val="1300"/>
              </a:spcBef>
              <a:spcAft>
                <a:spcPts val="0"/>
              </a:spcAft>
              <a:buClr>
                <a:srgbClr val="6C4BC1"/>
              </a:buClr>
              <a:buSzPts val="1800"/>
              <a:buChar char="•"/>
            </a:pPr>
            <a:r>
              <a:rPr lang="en-GB" sz="1700" b="1">
                <a:solidFill>
                  <a:srgbClr val="6C4BC1"/>
                </a:solidFill>
              </a:rPr>
              <a:t>Utiliza «mostrar número 0»</a:t>
            </a:r>
            <a:r>
              <a:rPr lang="en-GB" sz="1700"/>
              <a:t> para indicar visualmente al alumno que la variable se ha restablecido a cero. </a:t>
            </a:r>
            <a:endParaRPr/>
          </a:p>
          <a:p>
            <a:pPr marL="318151" lvl="0" indent="-309553" algn="l" rtl="0">
              <a:lnSpc>
                <a:spcPct val="110000"/>
              </a:lnSpc>
              <a:spcBef>
                <a:spcPts val="1300"/>
              </a:spcBef>
              <a:spcAft>
                <a:spcPts val="0"/>
              </a:spcAft>
              <a:buClr>
                <a:srgbClr val="6C4BC1"/>
              </a:buClr>
              <a:buSzPts val="1800"/>
              <a:buChar char="•"/>
            </a:pPr>
            <a:r>
              <a:rPr lang="en-GB" sz="1700" b="1">
                <a:solidFill>
                  <a:srgbClr val="6C4BC1"/>
                </a:solidFill>
              </a:rPr>
              <a:t>Utiliza «establecer variable en 0»</a:t>
            </a:r>
            <a:r>
              <a:rPr lang="en-GB" sz="1700"/>
              <a:t> para restablecer y establecer el valor de la variable «contar» en cero. </a:t>
            </a:r>
            <a:endParaRPr/>
          </a:p>
          <a:p>
            <a:pPr marL="318151" lvl="0" indent="-309553" algn="l" rtl="0">
              <a:lnSpc>
                <a:spcPct val="110000"/>
              </a:lnSpc>
              <a:spcBef>
                <a:spcPts val="1300"/>
              </a:spcBef>
              <a:spcAft>
                <a:spcPts val="0"/>
              </a:spcAft>
              <a:buClr>
                <a:srgbClr val="6C4BC1"/>
              </a:buClr>
              <a:buSzPts val="1800"/>
              <a:buChar char="•"/>
            </a:pPr>
            <a:r>
              <a:rPr lang="en-GB" sz="1700" b="1">
                <a:solidFill>
                  <a:srgbClr val="6C4BC1"/>
                </a:solidFill>
              </a:rPr>
              <a:t>Asegúrate de que el</a:t>
            </a:r>
            <a:r>
              <a:rPr lang="en-GB" sz="1700"/>
              <a:t> código de los alumnos tiene este aspecto:</a:t>
            </a:r>
            <a:endParaRPr/>
          </a:p>
          <a:p>
            <a:pPr marL="0" lvl="0" indent="0" algn="l" rtl="0">
              <a:lnSpc>
                <a:spcPct val="110000"/>
              </a:lnSpc>
              <a:spcBef>
                <a:spcPts val="1300"/>
              </a:spcBef>
              <a:spcAft>
                <a:spcPts val="0"/>
              </a:spcAft>
              <a:buSzPts val="1800"/>
              <a:buNone/>
            </a:pPr>
            <a:endParaRPr sz="1700"/>
          </a:p>
        </p:txBody>
      </p:sp>
      <p:sp>
        <p:nvSpPr>
          <p:cNvPr id="288" name="Google Shape;288;g33d186f471d_0_50"/>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Ligero</a:t>
            </a:r>
            <a:r>
              <a:rPr lang="en-GB" sz="1150" b="1" i="0" u="none" strike="noStrike" cap="none">
                <a:solidFill>
                  <a:srgbClr val="2A92D6"/>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6C4BC1"/>
                </a:solidFill>
                <a:latin typeface="Helvetica Neue"/>
                <a:ea typeface="Helvetica Neue"/>
                <a:cs typeface="Helvetica Neue"/>
                <a:sym typeface="Helvetica Neue"/>
              </a:rPr>
              <a:t>Medio </a:t>
            </a:r>
            <a:r>
              <a:rPr lang="en-GB" sz="1150" b="1" i="0" u="none" strike="noStrike" cap="none">
                <a:solidFill>
                  <a:srgbClr val="2A92D6"/>
                </a:solidFill>
                <a:latin typeface="Helvetica Neue"/>
                <a:ea typeface="Helvetica Neue"/>
                <a:cs typeface="Helvetica Neue"/>
                <a:sym typeface="Helvetica Neue"/>
              </a:rPr>
              <a:t>🌶️🌶️</a:t>
            </a:r>
            <a:r>
              <a:rPr lang="en-GB" sz="1150" b="0" i="0" u="none" strike="noStrike" cap="none">
                <a:solidFill>
                  <a:srgbClr val="888888"/>
                </a:solidFill>
                <a:latin typeface="Helvetica Neue"/>
                <a:ea typeface="Helvetica Neue"/>
                <a:cs typeface="Helvetica Neue"/>
                <a:sym typeface="Helvetica Neue"/>
              </a:rPr>
              <a:t> - Picante</a:t>
            </a:r>
            <a:endParaRPr/>
          </a:p>
        </p:txBody>
      </p:sp>
      <p:pic>
        <p:nvPicPr>
          <p:cNvPr id="289" name="Google Shape;289;g33d186f471d_0_50" descr="Código basado en bloques para los botones A+B pulsados simultáneamente en un micro:bit para restablecer la variable «contar» a 0 y mostrar 0 para confirmar el restablecimiento." title="Screenshot 2025-06-18 at 10.41.56.png"/>
          <p:cNvPicPr preferRelativeResize="0"/>
          <p:nvPr/>
        </p:nvPicPr>
        <p:blipFill rotWithShape="1">
          <a:blip r:embed="rId3">
            <a:alphaModFix/>
          </a:blip>
          <a:srcRect/>
          <a:stretch/>
        </p:blipFill>
        <p:spPr>
          <a:xfrm>
            <a:off x="4886525" y="4468206"/>
            <a:ext cx="1978892" cy="1436525"/>
          </a:xfrm>
          <a:prstGeom prst="rect">
            <a:avLst/>
          </a:prstGeom>
          <a:noFill/>
          <a:ln>
            <a:noFill/>
          </a:ln>
        </p:spPr>
      </p:pic>
      <p:pic>
        <p:nvPicPr>
          <p:cNvPr id="290" name="Google Shape;290;g33d186f471d_0_50" descr="Ilustración de un educador delante de una pizarra vacía utilizada para señalar las actividades dirigidas por el profesor en esta página" title="black female teacher image.png"/>
          <p:cNvPicPr preferRelativeResize="0"/>
          <p:nvPr/>
        </p:nvPicPr>
        <p:blipFill rotWithShape="1">
          <a:blip r:embed="rId4">
            <a:alphaModFix/>
          </a:blip>
          <a:srcRect/>
          <a:stretch/>
        </p:blipFill>
        <p:spPr>
          <a:xfrm>
            <a:off x="8348848" y="379637"/>
            <a:ext cx="1428350" cy="1191276"/>
          </a:xfrm>
          <a:prstGeom prst="rect">
            <a:avLst/>
          </a:prstGeom>
          <a:noFill/>
          <a:ln>
            <a:noFill/>
          </a:ln>
        </p:spPr>
      </p:pic>
      <p:pic>
        <p:nvPicPr>
          <p:cNvPr id="291" name="Google Shape;291;g33d186f471d_0_50" descr="decorativo"/>
          <p:cNvPicPr preferRelativeResize="0"/>
          <p:nvPr/>
        </p:nvPicPr>
        <p:blipFill rotWithShape="1">
          <a:blip r:embed="rId5">
            <a:alphaModFix/>
          </a:blip>
          <a:srcRect/>
          <a:stretch/>
        </p:blipFill>
        <p:spPr>
          <a:xfrm>
            <a:off x="610125" y="5420999"/>
            <a:ext cx="854437" cy="659125"/>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95"/>
        <p:cNvGrpSpPr/>
        <p:nvPr/>
      </p:nvGrpSpPr>
      <p:grpSpPr>
        <a:xfrm>
          <a:off x="0" y="0"/>
          <a:ext cx="0" cy="0"/>
          <a:chOff x="0" y="0"/>
          <a:chExt cx="0" cy="0"/>
        </a:xfrm>
      </p:grpSpPr>
      <p:sp>
        <p:nvSpPr>
          <p:cNvPr id="296" name="Google Shape;296;g3669771b81a_0_219"/>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400">
                <a:solidFill>
                  <a:srgbClr val="6C4BC1"/>
                </a:solidFill>
              </a:rPr>
              <a:t>Medio 🌶️🌶️ Pasos de la actividad de los alumnos 4</a:t>
            </a:r>
            <a:endParaRPr/>
          </a:p>
        </p:txBody>
      </p:sp>
      <p:sp>
        <p:nvSpPr>
          <p:cNvPr id="297" name="Google Shape;297;g3669771b81a_0_219"/>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975"/>
              <a:buFont typeface="Arial"/>
              <a:buNone/>
            </a:pPr>
            <a:r>
              <a:rPr lang="en-GB"/>
              <a:t>Página </a:t>
            </a:r>
            <a:fld id="{00000000-1234-1234-1234-123412341234}" type="slidenum">
              <a:rPr lang="en-GB"/>
              <a:t>16</a:t>
            </a:fld>
            <a:endParaRPr/>
          </a:p>
        </p:txBody>
      </p:sp>
      <p:sp>
        <p:nvSpPr>
          <p:cNvPr id="298" name="Google Shape;298;g3669771b81a_0_219"/>
          <p:cNvSpPr txBox="1">
            <a:spLocks noGrp="1"/>
          </p:cNvSpPr>
          <p:nvPr>
            <p:ph type="body" idx="1"/>
          </p:nvPr>
        </p:nvSpPr>
        <p:spPr>
          <a:xfrm>
            <a:off x="681036" y="1548371"/>
            <a:ext cx="8544000" cy="4609500"/>
          </a:xfrm>
          <a:prstGeom prst="rect">
            <a:avLst/>
          </a:prstGeom>
          <a:noFill/>
          <a:ln>
            <a:noFill/>
          </a:ln>
        </p:spPr>
        <p:txBody>
          <a:bodyPr spcFirstLastPara="1" wrap="square" lIns="91425" tIns="45700" rIns="91425" bIns="45700" anchor="t" anchorCtr="0">
            <a:normAutofit/>
          </a:bodyPr>
          <a:lstStyle/>
          <a:p>
            <a:pPr marL="457200" lvl="0" indent="-342900" algn="l" rtl="0">
              <a:lnSpc>
                <a:spcPct val="110000"/>
              </a:lnSpc>
              <a:spcBef>
                <a:spcPts val="1300"/>
              </a:spcBef>
              <a:spcAft>
                <a:spcPts val="0"/>
              </a:spcAft>
              <a:buClr>
                <a:srgbClr val="6C4BC1"/>
              </a:buClr>
              <a:buSzPts val="1800"/>
              <a:buChar char="•"/>
            </a:pPr>
            <a:r>
              <a:rPr lang="en-GB" sz="1800" b="1">
                <a:solidFill>
                  <a:srgbClr val="6C4BC1"/>
                </a:solidFill>
              </a:rPr>
              <a:t>Prueba </a:t>
            </a:r>
            <a:r>
              <a:rPr lang="en-GB" sz="1800"/>
              <a:t>su código utilizando el simulador y luego </a:t>
            </a:r>
            <a:r>
              <a:rPr lang="en-GB" sz="1800" b="1">
                <a:solidFill>
                  <a:srgbClr val="6C4BC1"/>
                </a:solidFill>
              </a:rPr>
              <a:t>descarga</a:t>
            </a:r>
            <a:r>
              <a:rPr lang="en-GB" sz="1800"/>
              <a:t> el código en su micro:bit.</a:t>
            </a:r>
            <a:endParaRPr/>
          </a:p>
          <a:p>
            <a:pPr marL="457200" lvl="0" indent="-342900" algn="l" rtl="0">
              <a:lnSpc>
                <a:spcPct val="110000"/>
              </a:lnSpc>
              <a:spcBef>
                <a:spcPts val="1300"/>
              </a:spcBef>
              <a:spcAft>
                <a:spcPts val="0"/>
              </a:spcAft>
              <a:buClr>
                <a:srgbClr val="6C4BC1"/>
              </a:buClr>
              <a:buSzPts val="1800"/>
              <a:buChar char="•"/>
            </a:pPr>
            <a:r>
              <a:rPr lang="en-GB" sz="1800" b="1">
                <a:solidFill>
                  <a:srgbClr val="6C4BC1"/>
                </a:solidFill>
              </a:rPr>
              <a:t>Desconecta</a:t>
            </a:r>
            <a:r>
              <a:rPr lang="en-GB" sz="1800" b="1">
                <a:solidFill>
                  <a:srgbClr val="2993D6"/>
                </a:solidFill>
              </a:rPr>
              <a:t> </a:t>
            </a:r>
            <a:r>
              <a:rPr lang="en-GB" sz="1800"/>
              <a:t>el micro:bit y </a:t>
            </a:r>
            <a:r>
              <a:rPr lang="en-GB" sz="1800" b="1">
                <a:solidFill>
                  <a:srgbClr val="6C4BC1"/>
                </a:solidFill>
              </a:rPr>
              <a:t>conecta</a:t>
            </a:r>
            <a:r>
              <a:rPr lang="en-GB" sz="1800"/>
              <a:t> la batería. </a:t>
            </a:r>
            <a:endParaRPr/>
          </a:p>
          <a:p>
            <a:pPr marL="457200" lvl="0" indent="-342900" algn="l" rtl="0">
              <a:lnSpc>
                <a:spcPct val="110000"/>
              </a:lnSpc>
              <a:spcBef>
                <a:spcPts val="1300"/>
              </a:spcBef>
              <a:spcAft>
                <a:spcPts val="0"/>
              </a:spcAft>
              <a:buClr>
                <a:srgbClr val="6C4BC1"/>
              </a:buClr>
              <a:buSzPts val="1800"/>
              <a:buChar char="•"/>
            </a:pPr>
            <a:r>
              <a:rPr lang="en-GB" sz="1800" b="1">
                <a:solidFill>
                  <a:srgbClr val="6C4BC1"/>
                </a:solidFill>
              </a:rPr>
              <a:t>Predice </a:t>
            </a:r>
            <a:r>
              <a:rPr lang="en-GB" sz="1800"/>
              <a:t>el siguiente número en la secuencia numérica: «suma dos».</a:t>
            </a:r>
            <a:endParaRPr/>
          </a:p>
          <a:p>
            <a:pPr marL="457200" lvl="0" indent="-342900" algn="l" rtl="0">
              <a:lnSpc>
                <a:spcPct val="110000"/>
              </a:lnSpc>
              <a:spcBef>
                <a:spcPts val="1300"/>
              </a:spcBef>
              <a:spcAft>
                <a:spcPts val="0"/>
              </a:spcAft>
              <a:buClr>
                <a:srgbClr val="6C4BC1"/>
              </a:buClr>
              <a:buSzPts val="1800"/>
              <a:buChar char="•"/>
            </a:pPr>
            <a:r>
              <a:rPr lang="en-GB" sz="1800" b="1">
                <a:solidFill>
                  <a:srgbClr val="6C4BC1"/>
                </a:solidFill>
              </a:rPr>
              <a:t>Presiona el botón B</a:t>
            </a:r>
            <a:r>
              <a:rPr lang="en-GB" sz="1800"/>
              <a:t> para calcular la respuesta y el botón A para mostrar la respuesta correcta en la pantalla led. ¿Tu predicción fue acertada?</a:t>
            </a:r>
            <a:endParaRPr/>
          </a:p>
          <a:p>
            <a:pPr marL="457200" lvl="0" indent="-342900" algn="l" rtl="0">
              <a:lnSpc>
                <a:spcPct val="110000"/>
              </a:lnSpc>
              <a:spcBef>
                <a:spcPts val="1300"/>
              </a:spcBef>
              <a:spcAft>
                <a:spcPts val="0"/>
              </a:spcAft>
              <a:buClr>
                <a:srgbClr val="6C4BC1"/>
              </a:buClr>
              <a:buSzPts val="1800"/>
              <a:buChar char="•"/>
            </a:pPr>
            <a:r>
              <a:rPr lang="en-GB" sz="1800" b="1">
                <a:solidFill>
                  <a:srgbClr val="6C4BC1"/>
                </a:solidFill>
              </a:rPr>
              <a:t>Cambia</a:t>
            </a:r>
            <a:r>
              <a:rPr lang="en-GB" sz="1800"/>
              <a:t> el número de incremento para explorar más patrones numéricos.</a:t>
            </a:r>
            <a:endParaRPr/>
          </a:p>
        </p:txBody>
      </p:sp>
      <p:sp>
        <p:nvSpPr>
          <p:cNvPr id="299" name="Google Shape;299;g3669771b81a_0_219"/>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Ligero</a:t>
            </a:r>
            <a:r>
              <a:rPr lang="en-GB" sz="1150" b="1" i="0" u="none" strike="noStrike" cap="none">
                <a:solidFill>
                  <a:srgbClr val="2A92D6"/>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6C4BC1"/>
                </a:solidFill>
                <a:latin typeface="Helvetica Neue"/>
                <a:ea typeface="Helvetica Neue"/>
                <a:cs typeface="Helvetica Neue"/>
                <a:sym typeface="Helvetica Neue"/>
              </a:rPr>
              <a:t>Medio </a:t>
            </a:r>
            <a:r>
              <a:rPr lang="en-GB" sz="1150" b="1" i="0" u="none" strike="noStrike" cap="none">
                <a:solidFill>
                  <a:srgbClr val="2A92D6"/>
                </a:solidFill>
                <a:latin typeface="Helvetica Neue"/>
                <a:ea typeface="Helvetica Neue"/>
                <a:cs typeface="Helvetica Neue"/>
                <a:sym typeface="Helvetica Neue"/>
              </a:rPr>
              <a:t>🌶️🌶️</a:t>
            </a:r>
            <a:r>
              <a:rPr lang="en-GB" sz="1150" b="0" i="0" u="none" strike="noStrike" cap="none">
                <a:solidFill>
                  <a:srgbClr val="888888"/>
                </a:solidFill>
                <a:latin typeface="Helvetica Neue"/>
                <a:ea typeface="Helvetica Neue"/>
                <a:cs typeface="Helvetica Neue"/>
                <a:sym typeface="Helvetica Neue"/>
              </a:rPr>
              <a:t> - Picante</a:t>
            </a:r>
            <a:endParaRPr/>
          </a:p>
        </p:txBody>
      </p:sp>
      <p:sp>
        <p:nvSpPr>
          <p:cNvPr id="300" name="Google Shape;300;g3669771b81a_0_219"/>
          <p:cNvSpPr/>
          <p:nvPr/>
        </p:nvSpPr>
        <p:spPr>
          <a:xfrm>
            <a:off x="681025" y="5306725"/>
            <a:ext cx="6561300" cy="911400"/>
          </a:xfrm>
          <a:prstGeom prst="roundRect">
            <a:avLst>
              <a:gd name="adj" fmla="val 16667"/>
            </a:avLst>
          </a:prstGeom>
          <a:solidFill>
            <a:srgbClr val="FFFFFF"/>
          </a:solidFill>
          <a:ln w="19050" cap="flat" cmpd="sng">
            <a:solidFill>
              <a:srgbClr val="6C4BC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10000"/>
              </a:lnSpc>
              <a:spcBef>
                <a:spcPts val="0"/>
              </a:spcBef>
              <a:spcAft>
                <a:spcPts val="0"/>
              </a:spcAft>
              <a:buClr>
                <a:srgbClr val="000000"/>
              </a:buClr>
              <a:buSzPts val="1800"/>
              <a:buFont typeface="Arial"/>
              <a:buNone/>
            </a:pPr>
            <a:r>
              <a:rPr lang="en-GB" sz="1800" b="1" i="0" u="none" strike="noStrike" cap="none">
                <a:solidFill>
                  <a:srgbClr val="6C4BC1"/>
                </a:solidFill>
                <a:latin typeface="Helvetica Neue"/>
                <a:ea typeface="Helvetica Neue"/>
                <a:cs typeface="Helvetica Neue"/>
                <a:sym typeface="Helvetica Neue"/>
              </a:rPr>
              <a:t>Consejo profesional:</a:t>
            </a:r>
            <a:r>
              <a:rPr lang="en-GB" sz="1800" b="0" i="0" u="none" strike="noStrike" cap="none">
                <a:solidFill>
                  <a:srgbClr val="000000"/>
                </a:solidFill>
                <a:latin typeface="Helvetica Neue"/>
                <a:ea typeface="Helvetica Neue"/>
                <a:cs typeface="Helvetica Neue"/>
                <a:sym typeface="Helvetica Neue"/>
              </a:rPr>
              <a:t> los alumnos pueden presionar el botón de reinicio situado en la parte posterior del micro:bit para borrar la secuencia numérica actual y reiniciar.</a:t>
            </a:r>
            <a:endParaRPr/>
          </a:p>
        </p:txBody>
      </p:sp>
      <p:pic>
        <p:nvPicPr>
          <p:cNvPr id="301" name="Google Shape;301;g3669771b81a_0_219" descr="Ilustración de la parte posterior de un micro:bit y un dedo sobre parte de la placa."/>
          <p:cNvPicPr preferRelativeResize="0"/>
          <p:nvPr/>
        </p:nvPicPr>
        <p:blipFill rotWithShape="1">
          <a:blip r:embed="rId3">
            <a:alphaModFix/>
          </a:blip>
          <a:srcRect/>
          <a:stretch/>
        </p:blipFill>
        <p:spPr>
          <a:xfrm>
            <a:off x="7390950" y="5206575"/>
            <a:ext cx="1523049" cy="1149775"/>
          </a:xfrm>
          <a:prstGeom prst="rect">
            <a:avLst/>
          </a:prstGeom>
          <a:noFill/>
          <a:ln>
            <a:noFill/>
          </a:ln>
        </p:spPr>
      </p:pic>
      <p:pic>
        <p:nvPicPr>
          <p:cNvPr id="302" name="Google Shape;302;g3669771b81a_0_219" descr="Ilustración de un educador delante de una pizarra vacía utilizada para señalar las actividades dirigidas por el profesor en esta página" title="black female teacher image.png"/>
          <p:cNvPicPr preferRelativeResize="0"/>
          <p:nvPr/>
        </p:nvPicPr>
        <p:blipFill rotWithShape="1">
          <a:blip r:embed="rId4">
            <a:alphaModFix/>
          </a:blip>
          <a:srcRect/>
          <a:stretch/>
        </p:blipFill>
        <p:spPr>
          <a:xfrm>
            <a:off x="8367136" y="379637"/>
            <a:ext cx="1428350" cy="1191276"/>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pic>
        <p:nvPicPr>
          <p:cNvPr id="307" name="Google Shape;307;g365ab73c13e_0_36" descr="Código basado en bloques para los botones A+B pulsados simultáneamente en un micro:bit para restablecer la variable «contar» a 0 y mostrar 0 para confirmar el restablecimiento." title="Screenshot 2025-06-18 at 10.41.56.png"/>
          <p:cNvPicPr preferRelativeResize="0"/>
          <p:nvPr/>
        </p:nvPicPr>
        <p:blipFill rotWithShape="1">
          <a:blip r:embed="rId3">
            <a:alphaModFix/>
          </a:blip>
          <a:srcRect/>
          <a:stretch/>
        </p:blipFill>
        <p:spPr>
          <a:xfrm>
            <a:off x="7588288" y="2648775"/>
            <a:ext cx="1642700" cy="1192466"/>
          </a:xfrm>
          <a:prstGeom prst="rect">
            <a:avLst/>
          </a:prstGeom>
          <a:noFill/>
          <a:ln>
            <a:noFill/>
          </a:ln>
        </p:spPr>
      </p:pic>
      <p:sp>
        <p:nvSpPr>
          <p:cNvPr id="308" name="Google Shape;308;g365ab73c13e_0_36"/>
          <p:cNvSpPr txBox="1">
            <a:spLocks noGrp="1"/>
          </p:cNvSpPr>
          <p:nvPr>
            <p:ph type="body" idx="1"/>
          </p:nvPr>
        </p:nvSpPr>
        <p:spPr>
          <a:xfrm>
            <a:off x="681036" y="1548371"/>
            <a:ext cx="8544000" cy="4609500"/>
          </a:xfrm>
          <a:prstGeom prst="rect">
            <a:avLst/>
          </a:prstGeom>
          <a:noFill/>
          <a:ln>
            <a:noFill/>
          </a:ln>
        </p:spPr>
        <p:txBody>
          <a:bodyPr spcFirstLastPara="1" wrap="square" lIns="91425" tIns="45700" rIns="91425" bIns="45700" anchor="t" anchorCtr="0">
            <a:normAutofit/>
          </a:bodyPr>
          <a:lstStyle/>
          <a:p>
            <a:pPr marL="0" marR="0" lvl="0" indent="0" algn="l" rtl="0">
              <a:lnSpc>
                <a:spcPct val="110000"/>
              </a:lnSpc>
              <a:spcBef>
                <a:spcPts val="1300"/>
              </a:spcBef>
              <a:spcAft>
                <a:spcPts val="0"/>
              </a:spcAft>
              <a:buSzPts val="1800"/>
              <a:buNone/>
            </a:pPr>
            <a:r>
              <a:rPr lang="en-GB" sz="1400"/>
              <a:t>Este proyecto utiliza el botón A para aumentar una variable llamada «contar» y mostrar el número en la pantalla led. Puedes cambiar el incremento a otros números (como 3, 5 y 6) para explorar otros patrones. </a:t>
            </a:r>
            <a:endParaRPr/>
          </a:p>
        </p:txBody>
      </p:sp>
      <p:sp>
        <p:nvSpPr>
          <p:cNvPr id="309" name="Google Shape;309;g365ab73c13e_0_36"/>
          <p:cNvSpPr/>
          <p:nvPr/>
        </p:nvSpPr>
        <p:spPr>
          <a:xfrm>
            <a:off x="7505000" y="2538075"/>
            <a:ext cx="1725900" cy="3619800"/>
          </a:xfrm>
          <a:prstGeom prst="roundRect">
            <a:avLst>
              <a:gd name="adj" fmla="val 16667"/>
            </a:avLst>
          </a:prstGeom>
          <a:noFill/>
          <a:ln w="19050" cap="flat" cmpd="sng">
            <a:solidFill>
              <a:srgbClr val="6C4BC1"/>
            </a:solidFill>
            <a:prstDash val="solid"/>
            <a:round/>
            <a:headEnd type="none" w="sm" len="sm"/>
            <a:tailEnd type="none" w="sm" len="sm"/>
          </a:ln>
        </p:spPr>
        <p:txBody>
          <a:bodyPr spcFirstLastPara="1" wrap="square" lIns="91425" tIns="91425" rIns="91425" bIns="91425" anchor="b" anchorCtr="0">
            <a:noAutofit/>
          </a:bodyPr>
          <a:lstStyle/>
          <a:p>
            <a:pPr marL="0" marR="0" lvl="0" indent="0" algn="l" rtl="0">
              <a:lnSpc>
                <a:spcPct val="110000"/>
              </a:lnSpc>
              <a:spcBef>
                <a:spcPts val="1300"/>
              </a:spcBef>
              <a:spcAft>
                <a:spcPts val="0"/>
              </a:spcAft>
              <a:buClr>
                <a:srgbClr val="000000"/>
              </a:buClr>
              <a:buSzPts val="1600"/>
              <a:buFont typeface="Arial"/>
              <a:buNone/>
            </a:pPr>
            <a:r>
              <a:rPr lang="en-GB" sz="1600" b="0" i="0" u="none" strike="noStrike" cap="none">
                <a:solidFill>
                  <a:schemeClr val="dk1"/>
                </a:solidFill>
                <a:latin typeface="Helvetica Neue"/>
                <a:ea typeface="Helvetica Neue"/>
                <a:cs typeface="Helvetica Neue"/>
                <a:sym typeface="Helvetica Neue"/>
              </a:rPr>
              <a:t>Al presionar los botones A y B al mismo tiempo, la variable «contar» se restablece a 0.   </a:t>
            </a:r>
            <a:endParaRPr/>
          </a:p>
        </p:txBody>
      </p:sp>
      <p:sp>
        <p:nvSpPr>
          <p:cNvPr id="310" name="Google Shape;310;g365ab73c13e_0_36"/>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6C4BC1"/>
                </a:solidFill>
              </a:rPr>
              <a:t>Medio 🌶️🌶️ Detalles del código</a:t>
            </a:r>
            <a:endParaRPr/>
          </a:p>
        </p:txBody>
      </p:sp>
      <p:sp>
        <p:nvSpPr>
          <p:cNvPr id="311" name="Google Shape;311;g365ab73c13e_0_36"/>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975"/>
              <a:buFont typeface="Arial"/>
              <a:buNone/>
            </a:pPr>
            <a:r>
              <a:rPr lang="en-GB"/>
              <a:t>Página </a:t>
            </a:r>
            <a:fld id="{00000000-1234-1234-1234-123412341234}" type="slidenum">
              <a:rPr lang="en-GB"/>
              <a:t>17</a:t>
            </a:fld>
            <a:endParaRPr/>
          </a:p>
        </p:txBody>
      </p:sp>
      <p:sp>
        <p:nvSpPr>
          <p:cNvPr id="312" name="Google Shape;312;g365ab73c13e_0_36"/>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Ligero</a:t>
            </a:r>
            <a:r>
              <a:rPr lang="en-GB" sz="1150" b="1" i="0" u="none" strike="noStrike" cap="none">
                <a:solidFill>
                  <a:srgbClr val="2A92D6"/>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6C4BC1"/>
                </a:solidFill>
                <a:latin typeface="Helvetica Neue"/>
                <a:ea typeface="Helvetica Neue"/>
                <a:cs typeface="Helvetica Neue"/>
                <a:sym typeface="Helvetica Neue"/>
              </a:rPr>
              <a:t>Medio </a:t>
            </a:r>
            <a:r>
              <a:rPr lang="en-GB" sz="1150" b="1" i="0" u="none" strike="noStrike" cap="none">
                <a:solidFill>
                  <a:srgbClr val="2A92D6"/>
                </a:solidFill>
                <a:latin typeface="Helvetica Neue"/>
                <a:ea typeface="Helvetica Neue"/>
                <a:cs typeface="Helvetica Neue"/>
                <a:sym typeface="Helvetica Neue"/>
              </a:rPr>
              <a:t>🌶️🌶️</a:t>
            </a:r>
            <a:r>
              <a:rPr lang="en-GB" sz="1150" b="0" i="0" u="none" strike="noStrike" cap="none">
                <a:solidFill>
                  <a:srgbClr val="888888"/>
                </a:solidFill>
                <a:latin typeface="Helvetica Neue"/>
                <a:ea typeface="Helvetica Neue"/>
                <a:cs typeface="Helvetica Neue"/>
                <a:sym typeface="Helvetica Neue"/>
              </a:rPr>
              <a:t> - Picante</a:t>
            </a:r>
            <a:endParaRPr/>
          </a:p>
        </p:txBody>
      </p:sp>
      <p:pic>
        <p:nvPicPr>
          <p:cNvPr id="313" name="Google Shape;313;g365ab73c13e_0_36" descr="decorativo" title="Inspired_green@4x-100.jpg"/>
          <p:cNvPicPr preferRelativeResize="0"/>
          <p:nvPr/>
        </p:nvPicPr>
        <p:blipFill rotWithShape="1">
          <a:blip r:embed="rId4">
            <a:alphaModFix/>
          </a:blip>
          <a:srcRect/>
          <a:stretch/>
        </p:blipFill>
        <p:spPr>
          <a:xfrm>
            <a:off x="7968900" y="201700"/>
            <a:ext cx="990036" cy="1346675"/>
          </a:xfrm>
          <a:prstGeom prst="rect">
            <a:avLst/>
          </a:prstGeom>
          <a:noFill/>
          <a:ln>
            <a:noFill/>
          </a:ln>
        </p:spPr>
      </p:pic>
      <p:sp>
        <p:nvSpPr>
          <p:cNvPr id="314" name="Google Shape;314;g365ab73c13e_0_36"/>
          <p:cNvSpPr/>
          <p:nvPr/>
        </p:nvSpPr>
        <p:spPr>
          <a:xfrm>
            <a:off x="675050" y="2538075"/>
            <a:ext cx="2122800" cy="3619800"/>
          </a:xfrm>
          <a:prstGeom prst="roundRect">
            <a:avLst>
              <a:gd name="adj" fmla="val 16667"/>
            </a:avLst>
          </a:prstGeom>
          <a:noFill/>
          <a:ln w="19050" cap="flat" cmpd="sng">
            <a:solidFill>
              <a:srgbClr val="6C4BC1"/>
            </a:solidFill>
            <a:prstDash val="solid"/>
            <a:round/>
            <a:headEnd type="none" w="sm" len="sm"/>
            <a:tailEnd type="none" w="sm" len="sm"/>
          </a:ln>
        </p:spPr>
        <p:txBody>
          <a:bodyPr spcFirstLastPara="1" wrap="square" lIns="91425" tIns="91425" rIns="91425" bIns="91425" anchor="b" anchorCtr="0">
            <a:noAutofit/>
          </a:bodyPr>
          <a:lstStyle/>
          <a:p>
            <a:pPr marL="0" marR="0" lvl="0" indent="0" algn="l" rtl="0">
              <a:lnSpc>
                <a:spcPct val="110000"/>
              </a:lnSpc>
              <a:spcBef>
                <a:spcPts val="1300"/>
              </a:spcBef>
              <a:spcAft>
                <a:spcPts val="0"/>
              </a:spcAft>
              <a:buClr>
                <a:srgbClr val="000000"/>
              </a:buClr>
              <a:buSzPts val="1600"/>
              <a:buFont typeface="Arial"/>
              <a:buNone/>
            </a:pPr>
            <a:r>
              <a:rPr lang="en-GB" sz="1400" b="0" i="0" u="none" strike="noStrike" cap="none">
                <a:solidFill>
                  <a:schemeClr val="dk1"/>
                </a:solidFill>
                <a:latin typeface="Helvetica Neue"/>
                <a:ea typeface="Helvetica Neue"/>
                <a:cs typeface="Helvetica Neue"/>
                <a:sym typeface="Helvetica Neue"/>
              </a:rPr>
              <a:t>Al inicio del programa, se muestra un 0 en la pantalla led para que los alumnos sepan que la variable «contar» se ha restablecido a 0.  </a:t>
            </a:r>
            <a:endParaRPr/>
          </a:p>
        </p:txBody>
      </p:sp>
      <p:pic>
        <p:nvPicPr>
          <p:cNvPr id="315" name="Google Shape;315;g365ab73c13e_0_36" descr="Código basado en bloques para un micro:bit que restablece la variable «contar» a 0 y muestra 0 para confirmar el restablecimiento al inicio del programa." title="Screenshot 2025-06-18 at 10.11.35.png"/>
          <p:cNvPicPr preferRelativeResize="0"/>
          <p:nvPr/>
        </p:nvPicPr>
        <p:blipFill rotWithShape="1">
          <a:blip r:embed="rId5">
            <a:alphaModFix/>
          </a:blip>
          <a:srcRect/>
          <a:stretch/>
        </p:blipFill>
        <p:spPr>
          <a:xfrm>
            <a:off x="917075" y="2680934"/>
            <a:ext cx="1809375" cy="1346675"/>
          </a:xfrm>
          <a:prstGeom prst="rect">
            <a:avLst/>
          </a:prstGeom>
          <a:noFill/>
          <a:ln>
            <a:noFill/>
          </a:ln>
        </p:spPr>
      </p:pic>
      <p:sp>
        <p:nvSpPr>
          <p:cNvPr id="316" name="Google Shape;316;g365ab73c13e_0_36"/>
          <p:cNvSpPr/>
          <p:nvPr/>
        </p:nvSpPr>
        <p:spPr>
          <a:xfrm>
            <a:off x="2944000" y="2538075"/>
            <a:ext cx="1809300" cy="3619800"/>
          </a:xfrm>
          <a:prstGeom prst="roundRect">
            <a:avLst>
              <a:gd name="adj" fmla="val 16667"/>
            </a:avLst>
          </a:prstGeom>
          <a:noFill/>
          <a:ln w="19050" cap="flat" cmpd="sng">
            <a:solidFill>
              <a:srgbClr val="6C4BC1"/>
            </a:solidFill>
            <a:prstDash val="solid"/>
            <a:round/>
            <a:headEnd type="none" w="sm" len="sm"/>
            <a:tailEnd type="none" w="sm" len="sm"/>
          </a:ln>
        </p:spPr>
        <p:txBody>
          <a:bodyPr spcFirstLastPara="1" wrap="square" lIns="91425" tIns="91425" rIns="91425" bIns="91425" anchor="b" anchorCtr="0">
            <a:noAutofit/>
          </a:bodyPr>
          <a:lstStyle/>
          <a:p>
            <a:pPr marL="0" marR="0" lvl="0" indent="0" algn="l" rtl="0">
              <a:lnSpc>
                <a:spcPct val="110000"/>
              </a:lnSpc>
              <a:spcBef>
                <a:spcPts val="1300"/>
              </a:spcBef>
              <a:spcAft>
                <a:spcPts val="0"/>
              </a:spcAft>
              <a:buClr>
                <a:srgbClr val="000000"/>
              </a:buClr>
              <a:buSzPts val="1600"/>
              <a:buFont typeface="Arial"/>
              <a:buNone/>
            </a:pPr>
            <a:r>
              <a:rPr lang="en-GB" sz="1500" b="0" i="0" u="none" strike="noStrike" cap="none">
                <a:solidFill>
                  <a:schemeClr val="dk1"/>
                </a:solidFill>
                <a:latin typeface="Helvetica Neue"/>
                <a:ea typeface="Helvetica Neue"/>
                <a:cs typeface="Helvetica Neue"/>
                <a:sym typeface="Helvetica Neue"/>
              </a:rPr>
              <a:t>Al presionar el botón B, se suman 2 al valor de «contar» y luego se muestra el número en la pantalla led. </a:t>
            </a:r>
            <a:endParaRPr/>
          </a:p>
        </p:txBody>
      </p:sp>
      <p:sp>
        <p:nvSpPr>
          <p:cNvPr id="317" name="Google Shape;317;g365ab73c13e_0_36"/>
          <p:cNvSpPr/>
          <p:nvPr/>
        </p:nvSpPr>
        <p:spPr>
          <a:xfrm>
            <a:off x="4899450" y="2538075"/>
            <a:ext cx="2459400" cy="3619800"/>
          </a:xfrm>
          <a:prstGeom prst="roundRect">
            <a:avLst>
              <a:gd name="adj" fmla="val 16667"/>
            </a:avLst>
          </a:prstGeom>
          <a:noFill/>
          <a:ln w="19050" cap="flat" cmpd="sng">
            <a:solidFill>
              <a:srgbClr val="6C4BC1"/>
            </a:solidFill>
            <a:prstDash val="solid"/>
            <a:round/>
            <a:headEnd type="none" w="sm" len="sm"/>
            <a:tailEnd type="none" w="sm" len="sm"/>
          </a:ln>
        </p:spPr>
        <p:txBody>
          <a:bodyPr spcFirstLastPara="1" wrap="square" lIns="91425" tIns="91425" rIns="91425" bIns="91425" anchor="b" anchorCtr="0">
            <a:noAutofit/>
          </a:bodyPr>
          <a:lstStyle/>
          <a:p>
            <a:pPr marL="0" marR="0" lvl="0" indent="0" algn="l" rtl="0">
              <a:lnSpc>
                <a:spcPct val="110000"/>
              </a:lnSpc>
              <a:spcBef>
                <a:spcPts val="1300"/>
              </a:spcBef>
              <a:spcAft>
                <a:spcPts val="0"/>
              </a:spcAft>
              <a:buClr>
                <a:srgbClr val="000000"/>
              </a:buClr>
              <a:buSzPts val="1600"/>
              <a:buFont typeface="Arial"/>
              <a:buNone/>
            </a:pPr>
            <a:r>
              <a:rPr lang="en-GB" sz="1400" b="0" i="0" u="none" strike="noStrike" cap="none">
                <a:solidFill>
                  <a:schemeClr val="dk1"/>
                </a:solidFill>
                <a:latin typeface="Helvetica Neue"/>
                <a:ea typeface="Helvetica Neue"/>
                <a:cs typeface="Helvetica Neue"/>
                <a:sym typeface="Helvetica Neue"/>
              </a:rPr>
              <a:t>Al presionar el botón A se muestra el número actual almacenado en la variable «contar». Este código es útil para mostrar dígitos dobles que no pueden permanecer en la pantalla led. </a:t>
            </a:r>
            <a:endParaRPr/>
          </a:p>
        </p:txBody>
      </p:sp>
      <p:pic>
        <p:nvPicPr>
          <p:cNvPr id="318" name="Google Shape;318;g365ab73c13e_0_36" descr="Código basado en bloques para el botón A de un micro:bit que muestra el valor actual de «contar» cada vez que se pulsa el botón A." title="Screenshot 2025-06-18 at 10.41.37.png"/>
          <p:cNvPicPr preferRelativeResize="0"/>
          <p:nvPr/>
        </p:nvPicPr>
        <p:blipFill rotWithShape="1">
          <a:blip r:embed="rId6">
            <a:alphaModFix/>
          </a:blip>
          <a:srcRect/>
          <a:stretch/>
        </p:blipFill>
        <p:spPr>
          <a:xfrm>
            <a:off x="5284312" y="2714250"/>
            <a:ext cx="1689675" cy="1061550"/>
          </a:xfrm>
          <a:prstGeom prst="rect">
            <a:avLst/>
          </a:prstGeom>
          <a:noFill/>
          <a:ln>
            <a:noFill/>
          </a:ln>
        </p:spPr>
      </p:pic>
      <p:pic>
        <p:nvPicPr>
          <p:cNvPr id="319" name="Google Shape;319;g365ab73c13e_0_36" descr="Código basado en bloques para el botón B de un micro:bit que aumenta el valor de la variable «contar» en 2 y muestra el valor actual de «contar» cada vez que se pulsa el botón B." title="microbit-screenshot (19).png"/>
          <p:cNvPicPr preferRelativeResize="0"/>
          <p:nvPr/>
        </p:nvPicPr>
        <p:blipFill rotWithShape="1">
          <a:blip r:embed="rId7">
            <a:alphaModFix/>
          </a:blip>
          <a:srcRect/>
          <a:stretch/>
        </p:blipFill>
        <p:spPr>
          <a:xfrm>
            <a:off x="3087062" y="2680926"/>
            <a:ext cx="1593076" cy="1128174"/>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23"/>
        <p:cNvGrpSpPr/>
        <p:nvPr/>
      </p:nvGrpSpPr>
      <p:grpSpPr>
        <a:xfrm>
          <a:off x="0" y="0"/>
          <a:ext cx="0" cy="0"/>
          <a:chOff x="0" y="0"/>
          <a:chExt cx="0" cy="0"/>
        </a:xfrm>
      </p:grpSpPr>
      <p:sp>
        <p:nvSpPr>
          <p:cNvPr id="324" name="Google Shape;324;g3669771b81a_0_181"/>
          <p:cNvSpPr txBox="1">
            <a:spLocks noGrp="1"/>
          </p:cNvSpPr>
          <p:nvPr>
            <p:ph type="body" idx="1"/>
          </p:nvPr>
        </p:nvSpPr>
        <p:spPr>
          <a:xfrm>
            <a:off x="2276389" y="2669745"/>
            <a:ext cx="5353200" cy="1518600"/>
          </a:xfrm>
          <a:prstGeom prst="rect">
            <a:avLst/>
          </a:prstGeom>
          <a:noFill/>
          <a:ln>
            <a:noFill/>
          </a:ln>
        </p:spPr>
        <p:txBody>
          <a:bodyPr spcFirstLastPara="1" wrap="square" lIns="91425" tIns="45700" rIns="91425" bIns="45700" anchor="ctr" anchorCtr="0">
            <a:normAutofit/>
          </a:bodyPr>
          <a:lstStyle/>
          <a:p>
            <a:pPr marL="0" lvl="0" indent="0" algn="ctr" rtl="0">
              <a:lnSpc>
                <a:spcPct val="110000"/>
              </a:lnSpc>
              <a:spcBef>
                <a:spcPts val="0"/>
              </a:spcBef>
              <a:spcAft>
                <a:spcPts val="0"/>
              </a:spcAft>
              <a:buSzPts val="4999"/>
              <a:buNone/>
            </a:pPr>
            <a:r>
              <a:rPr lang="en-GB"/>
              <a:t>Picante</a:t>
            </a:r>
            <a:endParaRPr/>
          </a:p>
        </p:txBody>
      </p:sp>
      <p:sp>
        <p:nvSpPr>
          <p:cNvPr id="325" name="Google Shape;325;g3669771b81a_0_181"/>
          <p:cNvSpPr txBox="1">
            <a:spLocks noGrp="1"/>
          </p:cNvSpPr>
          <p:nvPr>
            <p:ph type="sldNum" idx="12"/>
          </p:nvPr>
        </p:nvSpPr>
        <p:spPr>
          <a:xfrm>
            <a:off x="7101729" y="6125009"/>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GB"/>
              <a:t>18</a:t>
            </a:fld>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29"/>
        <p:cNvGrpSpPr/>
        <p:nvPr/>
      </p:nvGrpSpPr>
      <p:grpSpPr>
        <a:xfrm>
          <a:off x="0" y="0"/>
          <a:ext cx="0" cy="0"/>
          <a:chOff x="0" y="0"/>
          <a:chExt cx="0" cy="0"/>
        </a:xfrm>
      </p:grpSpPr>
      <p:sp>
        <p:nvSpPr>
          <p:cNvPr id="330" name="Google Shape;330;g3669771b81a_0_238"/>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CD0364"/>
                </a:solidFill>
              </a:rPr>
              <a:t>Picante 🌶️🌶️🌶️ Introducción</a:t>
            </a:r>
            <a:endParaRPr/>
          </a:p>
        </p:txBody>
      </p:sp>
      <p:sp>
        <p:nvSpPr>
          <p:cNvPr id="331" name="Google Shape;331;g3669771b81a_0_238"/>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975"/>
              <a:buFont typeface="Arial"/>
              <a:buNone/>
            </a:pPr>
            <a:r>
              <a:rPr lang="en-GB"/>
              <a:t>Página </a:t>
            </a:r>
            <a:fld id="{00000000-1234-1234-1234-123412341234}" type="slidenum">
              <a:rPr lang="en-GB"/>
              <a:t>19</a:t>
            </a:fld>
            <a:endParaRPr/>
          </a:p>
        </p:txBody>
      </p:sp>
      <p:sp>
        <p:nvSpPr>
          <p:cNvPr id="332" name="Google Shape;332;g3669771b81a_0_238"/>
          <p:cNvSpPr txBox="1">
            <a:spLocks noGrp="1"/>
          </p:cNvSpPr>
          <p:nvPr>
            <p:ph type="body" idx="1"/>
          </p:nvPr>
        </p:nvSpPr>
        <p:spPr>
          <a:xfrm>
            <a:off x="681025" y="1548375"/>
            <a:ext cx="8544000" cy="4663500"/>
          </a:xfrm>
          <a:prstGeom prst="rect">
            <a:avLst/>
          </a:prstGeom>
          <a:noFill/>
          <a:ln>
            <a:noFill/>
          </a:ln>
        </p:spPr>
        <p:txBody>
          <a:bodyPr spcFirstLastPara="1" wrap="square" lIns="91425" tIns="45700" rIns="91425" bIns="45700" anchor="t" anchorCtr="0">
            <a:normAutofit lnSpcReduction="10000"/>
          </a:bodyPr>
          <a:lstStyle/>
          <a:p>
            <a:pPr marL="185732" lvl="0" indent="-185732" algn="l" rtl="0">
              <a:lnSpc>
                <a:spcPct val="110000"/>
              </a:lnSpc>
              <a:spcBef>
                <a:spcPts val="1300"/>
              </a:spcBef>
              <a:spcAft>
                <a:spcPts val="0"/>
              </a:spcAft>
              <a:buClr>
                <a:srgbClr val="CD0364"/>
              </a:buClr>
              <a:buSzPts val="1800"/>
              <a:buChar char="•"/>
            </a:pPr>
            <a:r>
              <a:rPr lang="en-GB" sz="1800"/>
              <a:t>Los alumnos abren </a:t>
            </a:r>
            <a:r>
              <a:rPr lang="en-GB" sz="1800" b="1"/>
              <a:t>Microsoft MakeCode</a:t>
            </a:r>
            <a:r>
              <a:rPr lang="en-GB" sz="1800"/>
              <a:t> y programan su propio contador. </a:t>
            </a:r>
            <a:endParaRPr/>
          </a:p>
          <a:p>
            <a:pPr marL="185732" lvl="0" indent="0" algn="l" rtl="0">
              <a:lnSpc>
                <a:spcPct val="110000"/>
              </a:lnSpc>
              <a:spcBef>
                <a:spcPts val="1300"/>
              </a:spcBef>
              <a:spcAft>
                <a:spcPts val="0"/>
              </a:spcAft>
              <a:buSzPts val="1800"/>
              <a:buNone/>
            </a:pPr>
            <a:endParaRPr sz="1250"/>
          </a:p>
          <a:p>
            <a:pPr marL="185732" lvl="0" indent="-185732" algn="l" rtl="0">
              <a:lnSpc>
                <a:spcPct val="110000"/>
              </a:lnSpc>
              <a:spcBef>
                <a:spcPts val="1300"/>
              </a:spcBef>
              <a:spcAft>
                <a:spcPts val="0"/>
              </a:spcAft>
              <a:buClr>
                <a:srgbClr val="CD0364"/>
              </a:buClr>
              <a:buSzPts val="1800"/>
              <a:buChar char="•"/>
            </a:pPr>
            <a:r>
              <a:rPr lang="en-GB" sz="1800"/>
              <a:t>Una vez que el código se ha creado y descargado en su micro:bit, los alumnos pueden utilizar el proyecto para explorar patrones numéricos y probar una regla determinada. Por ejemplo: </a:t>
            </a:r>
            <a:endParaRPr/>
          </a:p>
          <a:p>
            <a:pPr marL="914400" lvl="1" indent="-342900" algn="l" rtl="0">
              <a:lnSpc>
                <a:spcPct val="110000"/>
              </a:lnSpc>
              <a:spcBef>
                <a:spcPts val="1300"/>
              </a:spcBef>
              <a:spcAft>
                <a:spcPts val="0"/>
              </a:spcAft>
              <a:buClr>
                <a:srgbClr val="CD0364"/>
              </a:buClr>
              <a:buSzPts val="1800"/>
              <a:buChar char="•"/>
            </a:pPr>
            <a:r>
              <a:rPr lang="en-GB" sz="1800"/>
              <a:t>Comienza con el número 0 y utiliza la regla «sumar 3». ¿Cuáles son los primeros cinco números de tu patrón?</a:t>
            </a:r>
            <a:endParaRPr sz="1800"/>
          </a:p>
          <a:p>
            <a:pPr marL="457200" lvl="0" indent="-342900" algn="l" rtl="0">
              <a:lnSpc>
                <a:spcPct val="110000"/>
              </a:lnSpc>
              <a:spcBef>
                <a:spcPts val="1300"/>
              </a:spcBef>
              <a:spcAft>
                <a:spcPts val="0"/>
              </a:spcAft>
              <a:buClr>
                <a:srgbClr val="CD0364"/>
              </a:buClr>
              <a:buSzPts val="1800"/>
              <a:buChar char="•"/>
            </a:pPr>
            <a:r>
              <a:rPr lang="en-GB" sz="1800"/>
              <a:t>Los alumnos pueden trabajar por parejas </a:t>
            </a:r>
            <a:br>
              <a:rPr lang="en-GB" sz="1800"/>
            </a:br>
            <a:r>
              <a:rPr lang="en-GB" sz="1800"/>
              <a:t>para ponerse a prueba mutuamente.</a:t>
            </a:r>
            <a:endParaRPr/>
          </a:p>
          <a:p>
            <a:pPr marL="457200" marR="3136600" lvl="0" indent="-342900" algn="l" rtl="0">
              <a:lnSpc>
                <a:spcPct val="110000"/>
              </a:lnSpc>
              <a:spcBef>
                <a:spcPts val="1300"/>
              </a:spcBef>
              <a:spcAft>
                <a:spcPts val="0"/>
              </a:spcAft>
              <a:buClr>
                <a:srgbClr val="CD0364"/>
              </a:buClr>
              <a:buSzPts val="1800"/>
              <a:buChar char="•"/>
            </a:pPr>
            <a:r>
              <a:rPr lang="en-GB" sz="1800"/>
              <a:t>La hoja de registro del contador se puede utilizar para que los alumnos registren las entradas y salidas de la regla y representen la regla utilizando una tabla de centenas. </a:t>
            </a:r>
            <a:endParaRPr/>
          </a:p>
        </p:txBody>
      </p:sp>
      <p:sp>
        <p:nvSpPr>
          <p:cNvPr id="333" name="Google Shape;333;g3669771b81a_0_238"/>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Ligero</a:t>
            </a:r>
            <a:r>
              <a:rPr lang="en-GB" sz="1150" b="1" i="0" u="none" strike="noStrike" cap="none">
                <a:solidFill>
                  <a:srgbClr val="2A92D6"/>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Medio</a:t>
            </a:r>
            <a:r>
              <a:rPr lang="en-GB" sz="1150" b="1" i="0" u="none" strike="noStrike" cap="none">
                <a:solidFill>
                  <a:srgbClr val="6C4BC1"/>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CD0364"/>
                </a:solidFill>
                <a:latin typeface="Helvetica Neue"/>
                <a:ea typeface="Helvetica Neue"/>
                <a:cs typeface="Helvetica Neue"/>
                <a:sym typeface="Helvetica Neue"/>
              </a:rPr>
              <a:t>Picante</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2A92D6"/>
                </a:solidFill>
                <a:latin typeface="Helvetica Neue"/>
                <a:ea typeface="Helvetica Neue"/>
                <a:cs typeface="Helvetica Neue"/>
                <a:sym typeface="Helvetica Neue"/>
              </a:rPr>
              <a:t>🌶️🌶️🌶️</a:t>
            </a:r>
            <a:endParaRPr/>
          </a:p>
        </p:txBody>
      </p:sp>
      <p:pic>
        <p:nvPicPr>
          <p:cNvPr id="334" name="Google Shape;334;g3669771b81a_0_238" descr="decorativo"/>
          <p:cNvPicPr preferRelativeResize="0"/>
          <p:nvPr/>
        </p:nvPicPr>
        <p:blipFill rotWithShape="1">
          <a:blip r:embed="rId3">
            <a:alphaModFix/>
          </a:blip>
          <a:srcRect/>
          <a:stretch/>
        </p:blipFill>
        <p:spPr>
          <a:xfrm>
            <a:off x="8310377" y="282688"/>
            <a:ext cx="955218" cy="736882"/>
          </a:xfrm>
          <a:prstGeom prst="rect">
            <a:avLst/>
          </a:prstGeom>
          <a:noFill/>
          <a:ln>
            <a:noFill/>
          </a:ln>
        </p:spPr>
      </p:pic>
      <p:pic>
        <p:nvPicPr>
          <p:cNvPr id="335" name="Google Shape;335;g3669771b81a_0_238" descr="Cuadrícula numérica de 10 por 10 que empieza con el 1 en la esquina superior izquierda y termina con el 100 en la esquina inferior derecha." title="Screenshot 2025-06-18 at 15.44.38.png"/>
          <p:cNvPicPr preferRelativeResize="0"/>
          <p:nvPr/>
        </p:nvPicPr>
        <p:blipFill rotWithShape="1">
          <a:blip r:embed="rId4">
            <a:alphaModFix/>
          </a:blip>
          <a:srcRect/>
          <a:stretch/>
        </p:blipFill>
        <p:spPr>
          <a:xfrm>
            <a:off x="6108000" y="4208175"/>
            <a:ext cx="2739626" cy="189695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g35d6a68a0a1_0_136"/>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0A000"/>
              </a:buClr>
              <a:buSzPts val="2600"/>
              <a:buFont typeface="Arial"/>
              <a:buNone/>
            </a:pPr>
            <a:r>
              <a:rPr lang="en-GB" sz="2600">
                <a:solidFill>
                  <a:srgbClr val="00A000"/>
                </a:solidFill>
              </a:rPr>
              <a:t>Patrones numéricos con el contador</a:t>
            </a:r>
            <a:endParaRPr/>
          </a:p>
        </p:txBody>
      </p:sp>
      <p:sp>
        <p:nvSpPr>
          <p:cNvPr id="137" name="Google Shape;137;g35d6a68a0a1_0_136"/>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975"/>
              <a:buFont typeface="Arial"/>
              <a:buNone/>
            </a:pPr>
            <a:r>
              <a:rPr lang="en-GB"/>
              <a:t>Página </a:t>
            </a:r>
            <a:fld id="{00000000-1234-1234-1234-123412341234}" type="slidenum">
              <a:rPr lang="en-GB"/>
              <a:t>2</a:t>
            </a:fld>
            <a:endParaRPr/>
          </a:p>
        </p:txBody>
      </p:sp>
      <p:sp>
        <p:nvSpPr>
          <p:cNvPr id="138" name="Google Shape;138;g35d6a68a0a1_0_136"/>
          <p:cNvSpPr txBox="1">
            <a:spLocks noGrp="1"/>
          </p:cNvSpPr>
          <p:nvPr>
            <p:ph type="body" idx="1"/>
          </p:nvPr>
        </p:nvSpPr>
        <p:spPr>
          <a:xfrm>
            <a:off x="681036" y="1548371"/>
            <a:ext cx="4132200" cy="46095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rgbClr val="00A000"/>
              </a:buClr>
              <a:buSzPts val="2000"/>
              <a:buNone/>
            </a:pPr>
            <a:r>
              <a:rPr lang="en-GB" sz="2000" b="1">
                <a:solidFill>
                  <a:srgbClr val="00A000"/>
                </a:solidFill>
              </a:rPr>
              <a:t>Resumen y contexto</a:t>
            </a:r>
            <a:endParaRPr/>
          </a:p>
          <a:p>
            <a:pPr marL="0" lvl="0" indent="0" algn="l" rtl="0">
              <a:lnSpc>
                <a:spcPct val="90000"/>
              </a:lnSpc>
              <a:spcBef>
                <a:spcPts val="812"/>
              </a:spcBef>
              <a:spcAft>
                <a:spcPts val="0"/>
              </a:spcAft>
              <a:buClr>
                <a:schemeClr val="dk1"/>
              </a:buClr>
              <a:buSzPts val="1800"/>
              <a:buNone/>
            </a:pPr>
            <a:r>
              <a:rPr lang="en-GB" sz="1800"/>
              <a:t>Los alumnos pueden utilizar el BBC micro:bit para representar la regla que se les ha dado como un algoritmo y probar los resultados del patrón. </a:t>
            </a:r>
            <a:endParaRPr/>
          </a:p>
          <a:p>
            <a:pPr marL="0" lvl="0" indent="0" algn="l" rtl="0">
              <a:lnSpc>
                <a:spcPct val="90000"/>
              </a:lnSpc>
              <a:spcBef>
                <a:spcPts val="812"/>
              </a:spcBef>
              <a:spcAft>
                <a:spcPts val="0"/>
              </a:spcAft>
              <a:buClr>
                <a:schemeClr val="dk1"/>
              </a:buClr>
              <a:buSzPts val="1800"/>
              <a:buNone/>
            </a:pPr>
            <a:endParaRPr sz="1800"/>
          </a:p>
          <a:p>
            <a:pPr marL="0" lvl="0" indent="0" algn="l" rtl="0">
              <a:lnSpc>
                <a:spcPct val="90000"/>
              </a:lnSpc>
              <a:spcBef>
                <a:spcPts val="812"/>
              </a:spcBef>
              <a:spcAft>
                <a:spcPts val="0"/>
              </a:spcAft>
              <a:buClr>
                <a:schemeClr val="dk1"/>
              </a:buClr>
              <a:buSzPts val="1800"/>
              <a:buNone/>
            </a:pPr>
            <a:r>
              <a:rPr lang="en-GB" sz="1800"/>
              <a:t>Los alumnos pueden modificar un programa existente para confirmar su comprensión de los números pares e impares en los resultados de una regla dada.</a:t>
            </a:r>
            <a:endParaRPr/>
          </a:p>
          <a:p>
            <a:pPr marL="0" lvl="0" indent="0" algn="l" rtl="0">
              <a:lnSpc>
                <a:spcPct val="90000"/>
              </a:lnSpc>
              <a:spcBef>
                <a:spcPts val="812"/>
              </a:spcBef>
              <a:spcAft>
                <a:spcPts val="0"/>
              </a:spcAft>
              <a:buClr>
                <a:schemeClr val="dk1"/>
              </a:buClr>
              <a:buSzPts val="1800"/>
              <a:buFont typeface="Arial"/>
              <a:buNone/>
            </a:pPr>
            <a:endParaRPr sz="1800"/>
          </a:p>
        </p:txBody>
      </p:sp>
      <p:sp>
        <p:nvSpPr>
          <p:cNvPr id="139" name="Google Shape;139;g35d6a68a0a1_0_136"/>
          <p:cNvSpPr txBox="1"/>
          <p:nvPr/>
        </p:nvSpPr>
        <p:spPr>
          <a:xfrm>
            <a:off x="4857686" y="1557171"/>
            <a:ext cx="4132200" cy="4609500"/>
          </a:xfrm>
          <a:prstGeom prst="rect">
            <a:avLst/>
          </a:prstGeom>
          <a:noFill/>
          <a:ln>
            <a:noFill/>
          </a:ln>
        </p:spPr>
        <p:txBody>
          <a:bodyPr spcFirstLastPara="1" wrap="square" lIns="91425" tIns="45700" rIns="91425" bIns="45700" anchor="t" anchorCtr="0">
            <a:normAutofit/>
          </a:bodyPr>
          <a:lstStyle/>
          <a:p>
            <a:pPr marL="0" marR="0" lvl="0" indent="0" algn="l" rtl="0">
              <a:lnSpc>
                <a:spcPct val="90000"/>
              </a:lnSpc>
              <a:spcBef>
                <a:spcPts val="0"/>
              </a:spcBef>
              <a:spcAft>
                <a:spcPts val="0"/>
              </a:spcAft>
              <a:buClr>
                <a:srgbClr val="000000"/>
              </a:buClr>
              <a:buSzPts val="2000"/>
              <a:buFont typeface="Arial"/>
              <a:buNone/>
            </a:pPr>
            <a:r>
              <a:rPr lang="en-GB" sz="2000" b="1" i="0" u="none" strike="noStrike" cap="none">
                <a:solidFill>
                  <a:srgbClr val="00A000"/>
                </a:solidFill>
                <a:latin typeface="Helvetica Neue"/>
                <a:ea typeface="Helvetica Neue"/>
                <a:cs typeface="Helvetica Neue"/>
                <a:sym typeface="Helvetica Neue"/>
              </a:rPr>
              <a:t>Función del micro:bit: botones</a:t>
            </a:r>
            <a:endParaRPr/>
          </a:p>
          <a:p>
            <a:pPr marL="0" marR="0" lvl="0" indent="0" algn="l" rtl="0">
              <a:lnSpc>
                <a:spcPct val="90000"/>
              </a:lnSpc>
              <a:spcBef>
                <a:spcPts val="812"/>
              </a:spcBef>
              <a:spcAft>
                <a:spcPts val="0"/>
              </a:spcAft>
              <a:buClr>
                <a:srgbClr val="000000"/>
              </a:buClr>
              <a:buSzPts val="1800"/>
              <a:buFont typeface="Arial"/>
              <a:buNone/>
            </a:pPr>
            <a:r>
              <a:rPr lang="en-GB" sz="1800" b="0" i="0" u="none" strike="noStrike" cap="none">
                <a:solidFill>
                  <a:srgbClr val="000000"/>
                </a:solidFill>
                <a:latin typeface="Helvetica Neue"/>
                <a:ea typeface="Helvetica Neue"/>
                <a:cs typeface="Helvetica Neue"/>
                <a:sym typeface="Helvetica Neue"/>
              </a:rPr>
              <a:t>Los botones son un dispositivo de entrada muy común. El micro:bit tiene dos botones que se pueden programar: los botones A y B.</a:t>
            </a:r>
            <a:endParaRPr/>
          </a:p>
          <a:p>
            <a:pPr marL="185732" marR="0" lvl="0" indent="-71432" algn="l" rtl="0">
              <a:lnSpc>
                <a:spcPct val="90000"/>
              </a:lnSpc>
              <a:spcBef>
                <a:spcPts val="812"/>
              </a:spcBef>
              <a:spcAft>
                <a:spcPts val="0"/>
              </a:spcAft>
              <a:buClr>
                <a:srgbClr val="000000"/>
              </a:buClr>
              <a:buSzPts val="1800"/>
              <a:buFont typeface="Arial"/>
              <a:buNone/>
            </a:pPr>
            <a:endParaRPr sz="1800" b="0" i="0" u="none" strike="noStrike" cap="none">
              <a:solidFill>
                <a:srgbClr val="000000"/>
              </a:solidFill>
              <a:latin typeface="Helvetica Neue"/>
              <a:ea typeface="Helvetica Neue"/>
              <a:cs typeface="Helvetica Neue"/>
              <a:sym typeface="Helvetica Neu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0"/>
                </a:ext>
              </a:extLst>
            </a:endParaRPr>
          </a:p>
          <a:p>
            <a:pPr marL="0" marR="0" lvl="0" indent="0" algn="l" rtl="0">
              <a:lnSpc>
                <a:spcPct val="90000"/>
              </a:lnSpc>
              <a:spcBef>
                <a:spcPts val="812"/>
              </a:spcBef>
              <a:spcAft>
                <a:spcPts val="0"/>
              </a:spcAft>
              <a:buClr>
                <a:srgbClr val="000000"/>
              </a:buClr>
              <a:buSzPts val="1800"/>
              <a:buFont typeface="Arial"/>
              <a:buNone/>
            </a:pPr>
            <a:r>
              <a:rPr lang="en-GB" sz="1800" b="1" i="0" u="none" strike="noStrike" cap="none">
                <a:solidFill>
                  <a:srgbClr val="000000"/>
                </a:solidFill>
                <a:latin typeface="Helvetica Neue"/>
                <a:ea typeface="Helvetica Neue"/>
                <a:cs typeface="Helvetica Neue"/>
                <a:sym typeface="Helvetica Neue"/>
              </a:rPr>
              <a:t>Ejemplo</a:t>
            </a:r>
            <a:r>
              <a:rPr lang="en-GB" sz="1800" b="0" i="0" u="none" strike="noStrike" cap="none">
                <a:solidFill>
                  <a:srgbClr val="000000"/>
                </a:solidFill>
                <a:latin typeface="Helvetica Neue"/>
                <a:ea typeface="Helvetica Neue"/>
                <a:cs typeface="Helvetica Neue"/>
                <a:sym typeface="Helvetica Neue"/>
              </a:rPr>
              <a:t>: los alumnos pueden usar los botones para agregar a una variable y así predecir y probar números en un patrón.  </a:t>
            </a:r>
            <a:endParaRPr/>
          </a:p>
          <a:p>
            <a:pPr marL="0" marR="0" lvl="0" indent="0" algn="l" rtl="0">
              <a:lnSpc>
                <a:spcPct val="90000"/>
              </a:lnSpc>
              <a:spcBef>
                <a:spcPts val="812"/>
              </a:spcBef>
              <a:spcAft>
                <a:spcPts val="0"/>
              </a:spcAft>
              <a:buClr>
                <a:srgbClr val="000000"/>
              </a:buClr>
              <a:buSzPts val="1800"/>
              <a:buFont typeface="Arial"/>
              <a:buNone/>
            </a:pPr>
            <a:endParaRPr sz="1800" b="0" i="0" u="none" strike="noStrike" cap="none">
              <a:solidFill>
                <a:srgbClr val="000000"/>
              </a:solidFill>
              <a:latin typeface="Helvetica Neue"/>
              <a:ea typeface="Helvetica Neue"/>
              <a:cs typeface="Helvetica Neue"/>
              <a:sym typeface="Helvetica Neue"/>
            </a:endParaRPr>
          </a:p>
          <a:p>
            <a:pPr marL="0" marR="0" lvl="0" indent="0" algn="l" rtl="0">
              <a:lnSpc>
                <a:spcPct val="90000"/>
              </a:lnSpc>
              <a:spcBef>
                <a:spcPts val="812"/>
              </a:spcBef>
              <a:spcAft>
                <a:spcPts val="0"/>
              </a:spcAft>
              <a:buClr>
                <a:srgbClr val="000000"/>
              </a:buClr>
              <a:buSzPts val="2000"/>
              <a:buFont typeface="Arial"/>
              <a:buNone/>
            </a:pPr>
            <a:endParaRPr sz="2000" b="1" i="0" u="none" strike="noStrike" cap="none">
              <a:solidFill>
                <a:srgbClr val="00A000"/>
              </a:solidFill>
              <a:latin typeface="Helvetica Neue"/>
              <a:ea typeface="Helvetica Neue"/>
              <a:cs typeface="Helvetica Neue"/>
              <a:sym typeface="Helvetica Neue"/>
            </a:endParaRPr>
          </a:p>
          <a:p>
            <a:pPr marL="0" marR="0" lvl="0" indent="0" algn="l" rtl="0">
              <a:lnSpc>
                <a:spcPct val="90000"/>
              </a:lnSpc>
              <a:spcBef>
                <a:spcPts val="812"/>
              </a:spcBef>
              <a:spcAft>
                <a:spcPts val="0"/>
              </a:spcAft>
              <a:buClr>
                <a:srgbClr val="000000"/>
              </a:buClr>
              <a:buSzPts val="2275"/>
              <a:buFont typeface="Arial"/>
              <a:buNone/>
            </a:pPr>
            <a:endParaRPr sz="2275" b="0" i="0" u="none" strike="noStrike" cap="none">
              <a:solidFill>
                <a:srgbClr val="000000"/>
              </a:solidFill>
              <a:latin typeface="Helvetica Neue"/>
              <a:ea typeface="Helvetica Neue"/>
              <a:cs typeface="Helvetica Neue"/>
              <a:sym typeface="Helvetica Neue"/>
            </a:endParaRPr>
          </a:p>
        </p:txBody>
      </p:sp>
      <p:pic>
        <p:nvPicPr>
          <p:cNvPr id="140" name="Google Shape;140;g35d6a68a0a1_0_136" descr="Ilustración de una placa del micro:bit y una mano junto a ella."/>
          <p:cNvPicPr preferRelativeResize="0"/>
          <p:nvPr/>
        </p:nvPicPr>
        <p:blipFill rotWithShape="1">
          <a:blip r:embed="rId3">
            <a:alphaModFix/>
          </a:blip>
          <a:srcRect/>
          <a:stretch/>
        </p:blipFill>
        <p:spPr>
          <a:xfrm>
            <a:off x="6814774" y="4739576"/>
            <a:ext cx="2046900" cy="1718100"/>
          </a:xfrm>
          <a:prstGeom prst="rect">
            <a:avLst/>
          </a:prstGeom>
          <a:noFill/>
          <a:ln>
            <a:noFill/>
          </a:ln>
        </p:spPr>
      </p:pic>
      <p:grpSp>
        <p:nvGrpSpPr>
          <p:cNvPr id="141" name="Google Shape;141;g35d6a68a0a1_0_136"/>
          <p:cNvGrpSpPr/>
          <p:nvPr/>
        </p:nvGrpSpPr>
        <p:grpSpPr>
          <a:xfrm rot="4286382">
            <a:off x="8664645" y="1016602"/>
            <a:ext cx="650795" cy="659745"/>
            <a:chOff x="7572716" y="3272053"/>
            <a:chExt cx="489368" cy="496098"/>
          </a:xfrm>
        </p:grpSpPr>
        <p:sp>
          <p:nvSpPr>
            <p:cNvPr id="142" name="Google Shape;142;g35d6a68a0a1_0_136" descr="decorativo"/>
            <p:cNvSpPr/>
            <p:nvPr/>
          </p:nvSpPr>
          <p:spPr>
            <a:xfrm>
              <a:off x="7572716" y="3522735"/>
              <a:ext cx="167067" cy="91963"/>
            </a:xfrm>
            <a:custGeom>
              <a:avLst/>
              <a:gdLst/>
              <a:ahLst/>
              <a:cxnLst/>
              <a:rect l="l" t="t" r="r" b="b"/>
              <a:pathLst>
                <a:path w="167067" h="91963" extrusionOk="0">
                  <a:moveTo>
                    <a:pt x="21100" y="33814"/>
                  </a:moveTo>
                  <a:lnTo>
                    <a:pt x="128680" y="1277"/>
                  </a:lnTo>
                  <a:cubicBezTo>
                    <a:pt x="144316" y="-3450"/>
                    <a:pt x="161053" y="5344"/>
                    <a:pt x="165788" y="21063"/>
                  </a:cubicBezTo>
                  <a:cubicBezTo>
                    <a:pt x="170523" y="36782"/>
                    <a:pt x="161714" y="53381"/>
                    <a:pt x="145968" y="58107"/>
                  </a:cubicBezTo>
                  <a:lnTo>
                    <a:pt x="38387" y="90645"/>
                  </a:lnTo>
                  <a:cubicBezTo>
                    <a:pt x="35524" y="91524"/>
                    <a:pt x="32661" y="91964"/>
                    <a:pt x="29798" y="91964"/>
                  </a:cubicBezTo>
                  <a:cubicBezTo>
                    <a:pt x="17025" y="91964"/>
                    <a:pt x="5243" y="83720"/>
                    <a:pt x="1279" y="70859"/>
                  </a:cubicBezTo>
                  <a:cubicBezTo>
                    <a:pt x="-3456" y="55140"/>
                    <a:pt x="5353" y="38541"/>
                    <a:pt x="21100" y="33814"/>
                  </a:cubicBezTo>
                  <a:close/>
                </a:path>
              </a:pathLst>
            </a:custGeom>
            <a:solidFill>
              <a:srgbClr val="00A00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288"/>
                <a:buFont typeface="Arial"/>
                <a:buNone/>
              </a:pPr>
              <a:endParaRPr sz="2288" b="0" i="0" u="none" strike="noStrike" cap="none">
                <a:solidFill>
                  <a:srgbClr val="000000"/>
                </a:solidFill>
                <a:latin typeface="Calibri"/>
                <a:ea typeface="Calibri"/>
                <a:cs typeface="Calibri"/>
                <a:sym typeface="Calibri"/>
              </a:endParaRPr>
            </a:p>
          </p:txBody>
        </p:sp>
        <p:sp>
          <p:nvSpPr>
            <p:cNvPr id="143" name="Google Shape;143;g35d6a68a0a1_0_136" descr="decorativo"/>
            <p:cNvSpPr/>
            <p:nvPr/>
          </p:nvSpPr>
          <p:spPr>
            <a:xfrm>
              <a:off x="7869358" y="3566964"/>
              <a:ext cx="141636" cy="136113"/>
            </a:xfrm>
            <a:custGeom>
              <a:avLst/>
              <a:gdLst/>
              <a:ahLst/>
              <a:cxnLst/>
              <a:rect l="l" t="t" r="r" b="b"/>
              <a:pathLst>
                <a:path w="141636" h="136113" extrusionOk="0">
                  <a:moveTo>
                    <a:pt x="133528" y="126660"/>
                  </a:moveTo>
                  <a:cubicBezTo>
                    <a:pt x="127692" y="132925"/>
                    <a:pt x="119764" y="136113"/>
                    <a:pt x="111836" y="136113"/>
                  </a:cubicBezTo>
                  <a:cubicBezTo>
                    <a:pt x="104568" y="136113"/>
                    <a:pt x="97190" y="133475"/>
                    <a:pt x="91465" y="128089"/>
                  </a:cubicBezTo>
                  <a:lnTo>
                    <a:pt x="9430" y="51362"/>
                  </a:lnTo>
                  <a:cubicBezTo>
                    <a:pt x="-2572" y="40150"/>
                    <a:pt x="-3233" y="21353"/>
                    <a:pt x="8109" y="9371"/>
                  </a:cubicBezTo>
                  <a:cubicBezTo>
                    <a:pt x="19341" y="-2610"/>
                    <a:pt x="38170" y="-3160"/>
                    <a:pt x="50172" y="8052"/>
                  </a:cubicBezTo>
                  <a:lnTo>
                    <a:pt x="132206" y="84779"/>
                  </a:lnTo>
                  <a:cubicBezTo>
                    <a:pt x="144209" y="95991"/>
                    <a:pt x="144869" y="114788"/>
                    <a:pt x="133528" y="126770"/>
                  </a:cubicBezTo>
                  <a:close/>
                </a:path>
              </a:pathLst>
            </a:custGeom>
            <a:solidFill>
              <a:srgbClr val="00A00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288"/>
                <a:buFont typeface="Arial"/>
                <a:buNone/>
              </a:pPr>
              <a:endParaRPr sz="2288" b="0" i="0" u="none" strike="noStrike" cap="none">
                <a:solidFill>
                  <a:srgbClr val="000000"/>
                </a:solidFill>
                <a:latin typeface="Calibri"/>
                <a:ea typeface="Calibri"/>
                <a:cs typeface="Calibri"/>
                <a:sym typeface="Calibri"/>
              </a:endParaRPr>
            </a:p>
          </p:txBody>
        </p:sp>
        <p:sp>
          <p:nvSpPr>
            <p:cNvPr id="144" name="Google Shape;144;g35d6a68a0a1_0_136" descr="decorativo"/>
            <p:cNvSpPr/>
            <p:nvPr/>
          </p:nvSpPr>
          <p:spPr>
            <a:xfrm>
              <a:off x="7895017" y="3425342"/>
              <a:ext cx="167067" cy="91963"/>
            </a:xfrm>
            <a:custGeom>
              <a:avLst/>
              <a:gdLst/>
              <a:ahLst/>
              <a:cxnLst/>
              <a:rect l="l" t="t" r="r" b="b"/>
              <a:pathLst>
                <a:path w="167067" h="91963" extrusionOk="0">
                  <a:moveTo>
                    <a:pt x="21100" y="33814"/>
                  </a:moveTo>
                  <a:lnTo>
                    <a:pt x="128680" y="1277"/>
                  </a:lnTo>
                  <a:cubicBezTo>
                    <a:pt x="144316" y="-3450"/>
                    <a:pt x="161053" y="5344"/>
                    <a:pt x="165788" y="21063"/>
                  </a:cubicBezTo>
                  <a:cubicBezTo>
                    <a:pt x="170523" y="36782"/>
                    <a:pt x="161714" y="53381"/>
                    <a:pt x="145968" y="58107"/>
                  </a:cubicBezTo>
                  <a:lnTo>
                    <a:pt x="38387" y="90645"/>
                  </a:lnTo>
                  <a:cubicBezTo>
                    <a:pt x="35524" y="91524"/>
                    <a:pt x="32661" y="91964"/>
                    <a:pt x="29798" y="91964"/>
                  </a:cubicBezTo>
                  <a:cubicBezTo>
                    <a:pt x="17025" y="91964"/>
                    <a:pt x="5243" y="83720"/>
                    <a:pt x="1279" y="70859"/>
                  </a:cubicBezTo>
                  <a:cubicBezTo>
                    <a:pt x="-3456" y="55140"/>
                    <a:pt x="5353" y="38541"/>
                    <a:pt x="21100" y="33814"/>
                  </a:cubicBezTo>
                  <a:close/>
                </a:path>
              </a:pathLst>
            </a:custGeom>
            <a:solidFill>
              <a:srgbClr val="00A00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288"/>
                <a:buFont typeface="Arial"/>
                <a:buNone/>
              </a:pPr>
              <a:endParaRPr sz="2288" b="0" i="0" u="none" strike="noStrike" cap="none">
                <a:solidFill>
                  <a:srgbClr val="000000"/>
                </a:solidFill>
                <a:latin typeface="Calibri"/>
                <a:ea typeface="Calibri"/>
                <a:cs typeface="Calibri"/>
                <a:sym typeface="Calibri"/>
              </a:endParaRPr>
            </a:p>
          </p:txBody>
        </p:sp>
        <p:sp>
          <p:nvSpPr>
            <p:cNvPr id="145" name="Google Shape;145;g35d6a68a0a1_0_136" descr="decorativo"/>
            <p:cNvSpPr/>
            <p:nvPr/>
          </p:nvSpPr>
          <p:spPr>
            <a:xfrm>
              <a:off x="7813147" y="3272053"/>
              <a:ext cx="85145" cy="168636"/>
            </a:xfrm>
            <a:custGeom>
              <a:avLst/>
              <a:gdLst/>
              <a:ahLst/>
              <a:cxnLst/>
              <a:rect l="l" t="t" r="r" b="b"/>
              <a:pathLst>
                <a:path w="85145" h="168636" extrusionOk="0">
                  <a:moveTo>
                    <a:pt x="785" y="132142"/>
                  </a:moveTo>
                  <a:lnTo>
                    <a:pt x="26331" y="22988"/>
                  </a:lnTo>
                  <a:cubicBezTo>
                    <a:pt x="30075" y="7049"/>
                    <a:pt x="46151" y="-2954"/>
                    <a:pt x="62118" y="783"/>
                  </a:cubicBezTo>
                  <a:cubicBezTo>
                    <a:pt x="78084" y="4521"/>
                    <a:pt x="88104" y="20460"/>
                    <a:pt x="84360" y="36508"/>
                  </a:cubicBezTo>
                  <a:lnTo>
                    <a:pt x="58814" y="145662"/>
                  </a:lnTo>
                  <a:cubicBezTo>
                    <a:pt x="55621" y="159403"/>
                    <a:pt x="43398" y="168636"/>
                    <a:pt x="29854" y="168636"/>
                  </a:cubicBezTo>
                  <a:cubicBezTo>
                    <a:pt x="27652" y="168636"/>
                    <a:pt x="25340" y="168417"/>
                    <a:pt x="23028" y="167867"/>
                  </a:cubicBezTo>
                  <a:cubicBezTo>
                    <a:pt x="7061" y="164130"/>
                    <a:pt x="-2959" y="148191"/>
                    <a:pt x="785" y="132142"/>
                  </a:cubicBezTo>
                  <a:close/>
                </a:path>
              </a:pathLst>
            </a:custGeom>
            <a:solidFill>
              <a:srgbClr val="00A00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288"/>
                <a:buFont typeface="Arial"/>
                <a:buNone/>
              </a:pPr>
              <a:endParaRPr sz="2288" b="0" i="0" u="none" strike="noStrike" cap="none">
                <a:solidFill>
                  <a:srgbClr val="000000"/>
                </a:solidFill>
                <a:latin typeface="Calibri"/>
                <a:ea typeface="Calibri"/>
                <a:cs typeface="Calibri"/>
                <a:sym typeface="Calibri"/>
              </a:endParaRPr>
            </a:p>
          </p:txBody>
        </p:sp>
        <p:sp>
          <p:nvSpPr>
            <p:cNvPr id="146" name="Google Shape;146;g35d6a68a0a1_0_136" descr="decorativo"/>
            <p:cNvSpPr/>
            <p:nvPr/>
          </p:nvSpPr>
          <p:spPr>
            <a:xfrm>
              <a:off x="7736508" y="3599549"/>
              <a:ext cx="85145" cy="168602"/>
            </a:xfrm>
            <a:custGeom>
              <a:avLst/>
              <a:gdLst/>
              <a:ahLst/>
              <a:cxnLst/>
              <a:rect l="l" t="t" r="r" b="b"/>
              <a:pathLst>
                <a:path w="85145" h="168602" extrusionOk="0">
                  <a:moveTo>
                    <a:pt x="62118" y="749"/>
                  </a:moveTo>
                  <a:cubicBezTo>
                    <a:pt x="78084" y="4486"/>
                    <a:pt x="88104" y="20425"/>
                    <a:pt x="84360" y="36474"/>
                  </a:cubicBezTo>
                  <a:lnTo>
                    <a:pt x="58814" y="145628"/>
                  </a:lnTo>
                  <a:cubicBezTo>
                    <a:pt x="55621" y="159369"/>
                    <a:pt x="43398" y="168602"/>
                    <a:pt x="29854" y="168602"/>
                  </a:cubicBezTo>
                  <a:cubicBezTo>
                    <a:pt x="27652" y="168602"/>
                    <a:pt x="25340" y="168382"/>
                    <a:pt x="23028" y="167833"/>
                  </a:cubicBezTo>
                  <a:cubicBezTo>
                    <a:pt x="7061" y="164095"/>
                    <a:pt x="-2959" y="148156"/>
                    <a:pt x="785" y="132108"/>
                  </a:cubicBezTo>
                  <a:lnTo>
                    <a:pt x="26331" y="22954"/>
                  </a:lnTo>
                  <a:cubicBezTo>
                    <a:pt x="30075" y="7015"/>
                    <a:pt x="46041" y="-2878"/>
                    <a:pt x="62118" y="749"/>
                  </a:cubicBezTo>
                  <a:close/>
                </a:path>
              </a:pathLst>
            </a:custGeom>
            <a:solidFill>
              <a:srgbClr val="00A00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288"/>
                <a:buFont typeface="Arial"/>
                <a:buNone/>
              </a:pPr>
              <a:endParaRPr sz="2288" b="0" i="0" u="none" strike="noStrike" cap="none">
                <a:solidFill>
                  <a:srgbClr val="000000"/>
                </a:solidFill>
                <a:latin typeface="Calibri"/>
                <a:ea typeface="Calibri"/>
                <a:cs typeface="Calibri"/>
                <a:sym typeface="Calibri"/>
              </a:endParaRPr>
            </a:p>
          </p:txBody>
        </p:sp>
        <p:sp>
          <p:nvSpPr>
            <p:cNvPr id="147" name="Google Shape;147;g35d6a68a0a1_0_136" descr="decorativo"/>
            <p:cNvSpPr/>
            <p:nvPr/>
          </p:nvSpPr>
          <p:spPr>
            <a:xfrm>
              <a:off x="7623695" y="3337114"/>
              <a:ext cx="141636" cy="136113"/>
            </a:xfrm>
            <a:custGeom>
              <a:avLst/>
              <a:gdLst/>
              <a:ahLst/>
              <a:cxnLst/>
              <a:rect l="l" t="t" r="r" b="b"/>
              <a:pathLst>
                <a:path w="141636" h="136113" extrusionOk="0">
                  <a:moveTo>
                    <a:pt x="132206" y="84669"/>
                  </a:moveTo>
                  <a:cubicBezTo>
                    <a:pt x="144209" y="95881"/>
                    <a:pt x="144869" y="114678"/>
                    <a:pt x="133528" y="126660"/>
                  </a:cubicBezTo>
                  <a:cubicBezTo>
                    <a:pt x="127692" y="132925"/>
                    <a:pt x="119764" y="136113"/>
                    <a:pt x="111836" y="136113"/>
                  </a:cubicBezTo>
                  <a:cubicBezTo>
                    <a:pt x="104568" y="136113"/>
                    <a:pt x="97191" y="133475"/>
                    <a:pt x="91465" y="128089"/>
                  </a:cubicBezTo>
                  <a:lnTo>
                    <a:pt x="9430" y="51362"/>
                  </a:lnTo>
                  <a:cubicBezTo>
                    <a:pt x="-2572" y="40150"/>
                    <a:pt x="-3233" y="21353"/>
                    <a:pt x="8109" y="9371"/>
                  </a:cubicBezTo>
                  <a:cubicBezTo>
                    <a:pt x="19341" y="-2610"/>
                    <a:pt x="38170" y="-3160"/>
                    <a:pt x="50172" y="8052"/>
                  </a:cubicBezTo>
                  <a:lnTo>
                    <a:pt x="132206" y="84779"/>
                  </a:lnTo>
                  <a:close/>
                </a:path>
              </a:pathLst>
            </a:custGeom>
            <a:solidFill>
              <a:srgbClr val="00A00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288"/>
                <a:buFont typeface="Arial"/>
                <a:buNone/>
              </a:pPr>
              <a:endParaRPr sz="2288" b="0" i="0" u="none" strike="noStrike" cap="none">
                <a:solidFill>
                  <a:srgbClr val="000000"/>
                </a:solidFill>
                <a:latin typeface="Calibri"/>
                <a:ea typeface="Calibri"/>
                <a:cs typeface="Calibri"/>
                <a:sym typeface="Calibri"/>
              </a:endParaRPr>
            </a:p>
          </p:txBody>
        </p:sp>
      </p:grpSp>
      <p:pic>
        <p:nvPicPr>
          <p:cNvPr id="148" name="Google Shape;148;g35d6a68a0a1_0_136" descr="decorativo"/>
          <p:cNvPicPr preferRelativeResize="0"/>
          <p:nvPr/>
        </p:nvPicPr>
        <p:blipFill rotWithShape="1">
          <a:blip r:embed="rId4">
            <a:alphaModFix/>
          </a:blip>
          <a:srcRect/>
          <a:stretch/>
        </p:blipFill>
        <p:spPr>
          <a:xfrm rot="-119300">
            <a:off x="8288205" y="914781"/>
            <a:ext cx="192617" cy="192617"/>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39"/>
        <p:cNvGrpSpPr/>
        <p:nvPr/>
      </p:nvGrpSpPr>
      <p:grpSpPr>
        <a:xfrm>
          <a:off x="0" y="0"/>
          <a:ext cx="0" cy="0"/>
          <a:chOff x="0" y="0"/>
          <a:chExt cx="0" cy="0"/>
        </a:xfrm>
      </p:grpSpPr>
      <p:sp>
        <p:nvSpPr>
          <p:cNvPr id="340" name="Google Shape;340;g35fa30c4f18_0_79"/>
          <p:cNvSpPr txBox="1">
            <a:spLocks noGrp="1"/>
          </p:cNvSpPr>
          <p:nvPr>
            <p:ph type="title"/>
          </p:nvPr>
        </p:nvSpPr>
        <p:spPr>
          <a:xfrm>
            <a:off x="681026" y="456075"/>
            <a:ext cx="75123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CD0364"/>
                </a:solidFill>
              </a:rPr>
              <a:t>Picante 🌶️🌶️🌶️ Pasos de la actividad de los alumnos 1</a:t>
            </a:r>
            <a:endParaRPr/>
          </a:p>
        </p:txBody>
      </p:sp>
      <p:sp>
        <p:nvSpPr>
          <p:cNvPr id="341" name="Google Shape;341;g35fa30c4f18_0_79"/>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975"/>
              <a:buFont typeface="Arial"/>
              <a:buNone/>
            </a:pPr>
            <a:r>
              <a:rPr lang="en-GB"/>
              <a:t>Página </a:t>
            </a:r>
            <a:fld id="{00000000-1234-1234-1234-123412341234}" type="slidenum">
              <a:rPr lang="en-GB"/>
              <a:t>20</a:t>
            </a:fld>
            <a:endParaRPr/>
          </a:p>
        </p:txBody>
      </p:sp>
      <p:sp>
        <p:nvSpPr>
          <p:cNvPr id="342" name="Google Shape;342;g35fa30c4f18_0_79"/>
          <p:cNvSpPr txBox="1">
            <a:spLocks noGrp="1"/>
          </p:cNvSpPr>
          <p:nvPr>
            <p:ph type="body" idx="1"/>
          </p:nvPr>
        </p:nvSpPr>
        <p:spPr>
          <a:xfrm>
            <a:off x="681036" y="1548371"/>
            <a:ext cx="8544000" cy="4609500"/>
          </a:xfrm>
          <a:prstGeom prst="rect">
            <a:avLst/>
          </a:prstGeom>
          <a:noFill/>
          <a:ln>
            <a:noFill/>
          </a:ln>
        </p:spPr>
        <p:txBody>
          <a:bodyPr spcFirstLastPara="1" wrap="square" lIns="91425" tIns="45700" rIns="91425" bIns="45700" anchor="t" anchorCtr="0">
            <a:normAutofit fontScale="92500" lnSpcReduction="20000"/>
          </a:bodyPr>
          <a:lstStyle/>
          <a:p>
            <a:pPr marL="0" lvl="0" indent="0" algn="l" rtl="0">
              <a:lnSpc>
                <a:spcPct val="110000"/>
              </a:lnSpc>
              <a:spcBef>
                <a:spcPts val="1300"/>
              </a:spcBef>
              <a:spcAft>
                <a:spcPts val="0"/>
              </a:spcAft>
              <a:buSzPct val="102418"/>
              <a:buNone/>
            </a:pPr>
            <a:r>
              <a:rPr lang="en-GB" sz="1900" b="1" i="1">
                <a:solidFill>
                  <a:srgbClr val="CD0364"/>
                </a:solidFill>
              </a:rPr>
              <a:t>Crea el código:</a:t>
            </a:r>
            <a:endParaRPr sz="1900"/>
          </a:p>
          <a:p>
            <a:pPr marL="318151" marR="2070487" lvl="0" indent="-309553" algn="l" rtl="0">
              <a:lnSpc>
                <a:spcPct val="110000"/>
              </a:lnSpc>
              <a:spcBef>
                <a:spcPts val="1300"/>
              </a:spcBef>
              <a:spcAft>
                <a:spcPts val="0"/>
              </a:spcAft>
              <a:buClr>
                <a:srgbClr val="CD0364"/>
              </a:buClr>
              <a:buSzPct val="108108"/>
              <a:buChar char="•"/>
            </a:pPr>
            <a:r>
              <a:rPr lang="en-GB" sz="1800" b="1">
                <a:solidFill>
                  <a:srgbClr val="CD0364"/>
                </a:solidFill>
              </a:rPr>
              <a:t>Abre</a:t>
            </a:r>
            <a:r>
              <a:rPr lang="en-GB" sz="1800"/>
              <a:t> Microsoft MakeCode: </a:t>
            </a:r>
            <a:r>
              <a:rPr lang="en-GB" sz="1800" u="sng">
                <a:solidFill>
                  <a:schemeClr val="hlink"/>
                </a:solidFill>
                <a:hlinkClick r:id="rId3"/>
              </a:rPr>
              <a:t>microbit.makecode.org</a:t>
            </a:r>
            <a:endParaRPr/>
          </a:p>
          <a:p>
            <a:pPr marL="318151" marR="2070487" lvl="0" indent="-309553" algn="l" rtl="0">
              <a:lnSpc>
                <a:spcPct val="110000"/>
              </a:lnSpc>
              <a:spcBef>
                <a:spcPts val="1300"/>
              </a:spcBef>
              <a:spcAft>
                <a:spcPts val="0"/>
              </a:spcAft>
              <a:buClr>
                <a:srgbClr val="CD0364"/>
              </a:buClr>
              <a:buSzPct val="108108"/>
              <a:buChar char="•"/>
            </a:pPr>
            <a:r>
              <a:rPr lang="en-GB" sz="1800" b="1">
                <a:solidFill>
                  <a:srgbClr val="CD0364"/>
                </a:solidFill>
              </a:rPr>
              <a:t>Explica</a:t>
            </a:r>
            <a:r>
              <a:rPr lang="en-GB" sz="1800" b="1">
                <a:solidFill>
                  <a:srgbClr val="6C4BC1"/>
                </a:solidFill>
              </a:rPr>
              <a:t> </a:t>
            </a:r>
            <a:r>
              <a:rPr lang="en-GB" sz="1800"/>
              <a:t>que los alumnos utilizarán la caja de herramientas para encontrar bloques de código.</a:t>
            </a:r>
            <a:endParaRPr/>
          </a:p>
          <a:p>
            <a:pPr marL="318151" marR="2070487" lvl="0" indent="-309553" algn="l" rtl="0">
              <a:lnSpc>
                <a:spcPct val="110000"/>
              </a:lnSpc>
              <a:spcBef>
                <a:spcPts val="1300"/>
              </a:spcBef>
              <a:spcAft>
                <a:spcPts val="0"/>
              </a:spcAft>
              <a:buClr>
                <a:srgbClr val="CD0364"/>
              </a:buClr>
              <a:buSzPct val="108108"/>
              <a:buChar char="•"/>
            </a:pPr>
            <a:r>
              <a:rPr lang="en-GB" sz="1800" b="1">
                <a:solidFill>
                  <a:srgbClr val="CD0364"/>
                </a:solidFill>
              </a:rPr>
              <a:t>Explica</a:t>
            </a:r>
            <a:r>
              <a:rPr lang="en-GB" sz="1800"/>
              <a:t> que están creando un contador que suma dos a una variable «contar» cada vez que se pulsa el botón B. </a:t>
            </a:r>
            <a:endParaRPr/>
          </a:p>
          <a:p>
            <a:pPr marL="318151" marR="1884607" lvl="0" indent="-309553" algn="l" rtl="0">
              <a:lnSpc>
                <a:spcPct val="110000"/>
              </a:lnSpc>
              <a:spcBef>
                <a:spcPts val="1300"/>
              </a:spcBef>
              <a:spcAft>
                <a:spcPts val="0"/>
              </a:spcAft>
              <a:buClr>
                <a:srgbClr val="CD0364"/>
              </a:buClr>
              <a:buSzPct val="108108"/>
              <a:buChar char="•"/>
            </a:pPr>
            <a:r>
              <a:rPr lang="en-GB" sz="1800"/>
              <a:t>Explica que tendrán que </a:t>
            </a:r>
            <a:r>
              <a:rPr lang="en-GB" sz="1800" b="1">
                <a:solidFill>
                  <a:srgbClr val="CD0364"/>
                </a:solidFill>
              </a:rPr>
              <a:t>programar</a:t>
            </a:r>
            <a:r>
              <a:rPr lang="en-GB" sz="1800"/>
              <a:t> las cuatro partes del contador:</a:t>
            </a:r>
            <a:endParaRPr/>
          </a:p>
          <a:p>
            <a:pPr marL="914400" lvl="1" indent="-342900" algn="l" rtl="0">
              <a:lnSpc>
                <a:spcPct val="110000"/>
              </a:lnSpc>
              <a:spcBef>
                <a:spcPts val="1300"/>
              </a:spcBef>
              <a:spcAft>
                <a:spcPts val="0"/>
              </a:spcAft>
              <a:buClr>
                <a:srgbClr val="CD0364"/>
              </a:buClr>
              <a:buSzPct val="108108"/>
              <a:buFont typeface="Helvetica Neue"/>
              <a:buAutoNum type="arabicPeriod"/>
            </a:pPr>
            <a:r>
              <a:rPr lang="en-GB" sz="1800" b="1">
                <a:solidFill>
                  <a:srgbClr val="CD0364"/>
                </a:solidFill>
              </a:rPr>
              <a:t>Escribe</a:t>
            </a:r>
            <a:r>
              <a:rPr lang="en-GB" sz="1800"/>
              <a:t> el programa para que muestre 0 y establece la variable en 0 al inicio.</a:t>
            </a:r>
            <a:endParaRPr/>
          </a:p>
          <a:p>
            <a:pPr marL="914400" lvl="1" indent="-342900" algn="l" rtl="0">
              <a:lnSpc>
                <a:spcPct val="110000"/>
              </a:lnSpc>
              <a:spcBef>
                <a:spcPts val="1300"/>
              </a:spcBef>
              <a:spcAft>
                <a:spcPts val="0"/>
              </a:spcAft>
              <a:buClr>
                <a:srgbClr val="CD0364"/>
              </a:buClr>
              <a:buSzPct val="108108"/>
              <a:buFont typeface="Helvetica Neue"/>
              <a:buAutoNum type="arabicPeriod"/>
            </a:pPr>
            <a:r>
              <a:rPr lang="en-GB" sz="1800" b="1">
                <a:solidFill>
                  <a:srgbClr val="CD0364"/>
                </a:solidFill>
              </a:rPr>
              <a:t>Programa</a:t>
            </a:r>
            <a:r>
              <a:rPr lang="en-GB" sz="1800"/>
              <a:t> el botón B para añadir a la variable «contar» según la regla dada.</a:t>
            </a:r>
            <a:endParaRPr/>
          </a:p>
          <a:p>
            <a:pPr marL="914400" lvl="1" indent="-342900" algn="l" rtl="0">
              <a:lnSpc>
                <a:spcPct val="110000"/>
              </a:lnSpc>
              <a:spcBef>
                <a:spcPts val="1300"/>
              </a:spcBef>
              <a:spcAft>
                <a:spcPts val="0"/>
              </a:spcAft>
              <a:buClr>
                <a:srgbClr val="CD0364"/>
              </a:buClr>
              <a:buSzPct val="108108"/>
              <a:buFont typeface="Helvetica Neue"/>
              <a:buAutoNum type="arabicPeriod"/>
            </a:pPr>
            <a:r>
              <a:rPr lang="en-GB" sz="1800" b="1">
                <a:solidFill>
                  <a:srgbClr val="CD0364"/>
                </a:solidFill>
              </a:rPr>
              <a:t>Programa</a:t>
            </a:r>
            <a:r>
              <a:rPr lang="en-GB" sz="1800"/>
              <a:t> el botón A para mostrar el número almacenado en la variable.</a:t>
            </a:r>
            <a:endParaRPr/>
          </a:p>
          <a:p>
            <a:pPr marL="914400" lvl="1" indent="-342900" algn="l" rtl="0">
              <a:lnSpc>
                <a:spcPct val="110000"/>
              </a:lnSpc>
              <a:spcBef>
                <a:spcPts val="1300"/>
              </a:spcBef>
              <a:spcAft>
                <a:spcPts val="0"/>
              </a:spcAft>
              <a:buClr>
                <a:srgbClr val="CD0364"/>
              </a:buClr>
              <a:buSzPct val="108108"/>
              <a:buAutoNum type="arabicPeriod"/>
            </a:pPr>
            <a:r>
              <a:rPr lang="en-GB" sz="1800" b="1">
                <a:solidFill>
                  <a:srgbClr val="CD0364"/>
                </a:solidFill>
              </a:rPr>
              <a:t>Programa</a:t>
            </a:r>
            <a:r>
              <a:rPr lang="en-GB" sz="1800"/>
              <a:t> los botones A+B para restablecer la variable a 0.</a:t>
            </a:r>
            <a:endParaRPr/>
          </a:p>
        </p:txBody>
      </p:sp>
      <p:sp>
        <p:nvSpPr>
          <p:cNvPr id="343" name="Google Shape;343;g35fa30c4f18_0_79"/>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Ligero</a:t>
            </a:r>
            <a:r>
              <a:rPr lang="en-GB" sz="1150" b="1" i="0" u="none" strike="noStrike" cap="none">
                <a:solidFill>
                  <a:srgbClr val="2A92D6"/>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Medio</a:t>
            </a:r>
            <a:r>
              <a:rPr lang="en-GB" sz="1150" b="1" i="0" u="none" strike="noStrike" cap="none">
                <a:solidFill>
                  <a:srgbClr val="6C4BC1"/>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CD0364"/>
                </a:solidFill>
                <a:latin typeface="Helvetica Neue"/>
                <a:ea typeface="Helvetica Neue"/>
                <a:cs typeface="Helvetica Neue"/>
                <a:sym typeface="Helvetica Neue"/>
              </a:rPr>
              <a:t>Picante</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2A92D6"/>
                </a:solidFill>
                <a:latin typeface="Helvetica Neue"/>
                <a:ea typeface="Helvetica Neue"/>
                <a:cs typeface="Helvetica Neue"/>
                <a:sym typeface="Helvetica Neue"/>
              </a:rPr>
              <a:t>🌶️🌶️🌶️</a:t>
            </a:r>
            <a:endParaRPr/>
          </a:p>
        </p:txBody>
      </p:sp>
      <p:pic>
        <p:nvPicPr>
          <p:cNvPr id="344" name="Google Shape;344;g35fa30c4f18_0_79" descr="Imagen de una placa de micro:bit de frente."/>
          <p:cNvPicPr preferRelativeResize="0"/>
          <p:nvPr/>
        </p:nvPicPr>
        <p:blipFill rotWithShape="1">
          <a:blip r:embed="rId4">
            <a:alphaModFix/>
          </a:blip>
          <a:srcRect/>
          <a:stretch/>
        </p:blipFill>
        <p:spPr>
          <a:xfrm>
            <a:off x="7207626" y="1719678"/>
            <a:ext cx="2229000" cy="1798552"/>
          </a:xfrm>
          <a:prstGeom prst="rect">
            <a:avLst/>
          </a:prstGeom>
          <a:noFill/>
          <a:ln>
            <a:noFill/>
          </a:ln>
        </p:spPr>
      </p:pic>
      <p:pic>
        <p:nvPicPr>
          <p:cNvPr id="345" name="Google Shape;345;g35fa30c4f18_0_79" descr="Ilustración de un educador delante de una pizarra vacía utilizada para señalar las actividades dirigidas por el profesor en esta página" title="black female teacher image.png"/>
          <p:cNvPicPr preferRelativeResize="0"/>
          <p:nvPr/>
        </p:nvPicPr>
        <p:blipFill rotWithShape="1">
          <a:blip r:embed="rId5">
            <a:alphaModFix/>
          </a:blip>
          <a:srcRect/>
          <a:stretch/>
        </p:blipFill>
        <p:spPr>
          <a:xfrm>
            <a:off x="8193400" y="379637"/>
            <a:ext cx="1428350" cy="1191276"/>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49"/>
        <p:cNvGrpSpPr/>
        <p:nvPr/>
      </p:nvGrpSpPr>
      <p:grpSpPr>
        <a:xfrm>
          <a:off x="0" y="0"/>
          <a:ext cx="0" cy="0"/>
          <a:chOff x="0" y="0"/>
          <a:chExt cx="0" cy="0"/>
        </a:xfrm>
      </p:grpSpPr>
      <p:sp>
        <p:nvSpPr>
          <p:cNvPr id="350" name="Google Shape;350;g365ab73c13e_0_148"/>
          <p:cNvSpPr txBox="1">
            <a:spLocks noGrp="1"/>
          </p:cNvSpPr>
          <p:nvPr>
            <p:ph type="title"/>
          </p:nvPr>
        </p:nvSpPr>
        <p:spPr>
          <a:xfrm>
            <a:off x="681026" y="456075"/>
            <a:ext cx="75123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CD0364"/>
                </a:solidFill>
              </a:rPr>
              <a:t>Picante 🌶️🌶️🌶️ Pasos de la actividad de los alumnos 2</a:t>
            </a:r>
            <a:endParaRPr/>
          </a:p>
        </p:txBody>
      </p:sp>
      <p:sp>
        <p:nvSpPr>
          <p:cNvPr id="351" name="Google Shape;351;g365ab73c13e_0_148"/>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975"/>
              <a:buFont typeface="Arial"/>
              <a:buNone/>
            </a:pPr>
            <a:r>
              <a:rPr lang="en-GB"/>
              <a:t>Página </a:t>
            </a:r>
            <a:fld id="{00000000-1234-1234-1234-123412341234}" type="slidenum">
              <a:rPr lang="en-GB"/>
              <a:t>21</a:t>
            </a:fld>
            <a:endParaRPr/>
          </a:p>
        </p:txBody>
      </p:sp>
      <p:sp>
        <p:nvSpPr>
          <p:cNvPr id="352" name="Google Shape;352;g365ab73c13e_0_148"/>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Ligero</a:t>
            </a:r>
            <a:r>
              <a:rPr lang="en-GB" sz="1150" b="1" i="0" u="none" strike="noStrike" cap="none">
                <a:solidFill>
                  <a:srgbClr val="2A92D6"/>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Medio</a:t>
            </a:r>
            <a:r>
              <a:rPr lang="en-GB" sz="1150" b="1" i="0" u="none" strike="noStrike" cap="none">
                <a:solidFill>
                  <a:srgbClr val="6C4BC1"/>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CD0364"/>
                </a:solidFill>
                <a:latin typeface="Helvetica Neue"/>
                <a:ea typeface="Helvetica Neue"/>
                <a:cs typeface="Helvetica Neue"/>
                <a:sym typeface="Helvetica Neue"/>
              </a:rPr>
              <a:t>Picante</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2A92D6"/>
                </a:solidFill>
                <a:latin typeface="Helvetica Neue"/>
                <a:ea typeface="Helvetica Neue"/>
                <a:cs typeface="Helvetica Neue"/>
                <a:sym typeface="Helvetica Neue"/>
              </a:rPr>
              <a:t>🌶️🌶️🌶️</a:t>
            </a:r>
            <a:endParaRPr/>
          </a:p>
        </p:txBody>
      </p:sp>
      <p:sp>
        <p:nvSpPr>
          <p:cNvPr id="353" name="Google Shape;353;g365ab73c13e_0_148"/>
          <p:cNvSpPr/>
          <p:nvPr/>
        </p:nvSpPr>
        <p:spPr>
          <a:xfrm>
            <a:off x="743575" y="1829175"/>
            <a:ext cx="2371500" cy="4334100"/>
          </a:xfrm>
          <a:prstGeom prst="roundRect">
            <a:avLst>
              <a:gd name="adj" fmla="val 16667"/>
            </a:avLst>
          </a:prstGeom>
          <a:solidFill>
            <a:schemeClr val="lt1"/>
          </a:solidFill>
          <a:ln w="19050" cap="flat" cmpd="sng">
            <a:solidFill>
              <a:srgbClr val="CD0364"/>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10000"/>
              </a:lnSpc>
              <a:spcBef>
                <a:spcPts val="1300"/>
              </a:spcBef>
              <a:spcAft>
                <a:spcPts val="0"/>
              </a:spcAft>
              <a:buClr>
                <a:srgbClr val="000000"/>
              </a:buClr>
              <a:buSzPts val="1800"/>
              <a:buFont typeface="Arial"/>
              <a:buNone/>
            </a:pPr>
            <a:r>
              <a:rPr lang="en-GB" sz="1800" b="1" i="0" u="none" strike="noStrike" cap="none">
                <a:solidFill>
                  <a:srgbClr val="CD0364"/>
                </a:solidFill>
                <a:latin typeface="Helvetica Neue"/>
                <a:ea typeface="Helvetica Neue"/>
                <a:cs typeface="Helvetica Neue"/>
                <a:sym typeface="Helvetica Neue"/>
              </a:rPr>
              <a:t>Busca el bloque «mostrar número» </a:t>
            </a:r>
            <a:r>
              <a:rPr lang="en-GB" sz="1800" b="0" i="0" u="none" strike="noStrike" cap="none">
                <a:solidFill>
                  <a:schemeClr val="dk1"/>
                </a:solidFill>
                <a:latin typeface="Helvetica Neue"/>
                <a:ea typeface="Helvetica Neue"/>
                <a:cs typeface="Helvetica Neue"/>
                <a:sym typeface="Helvetica Neue"/>
              </a:rPr>
              <a:t>en la sección Entrada.</a:t>
            </a:r>
            <a:endParaRPr/>
          </a:p>
        </p:txBody>
      </p:sp>
      <p:sp>
        <p:nvSpPr>
          <p:cNvPr id="354" name="Google Shape;354;g365ab73c13e_0_148"/>
          <p:cNvSpPr txBox="1"/>
          <p:nvPr/>
        </p:nvSpPr>
        <p:spPr>
          <a:xfrm>
            <a:off x="681025" y="1254356"/>
            <a:ext cx="3000000" cy="461700"/>
          </a:xfrm>
          <a:prstGeom prst="rect">
            <a:avLst/>
          </a:prstGeom>
          <a:noFill/>
          <a:ln>
            <a:noFill/>
          </a:ln>
        </p:spPr>
        <p:txBody>
          <a:bodyPr spcFirstLastPara="1" wrap="square" lIns="91425" tIns="91425" rIns="91425" bIns="91425" anchor="t" anchorCtr="0">
            <a:spAutoFit/>
          </a:bodyPr>
          <a:lstStyle/>
          <a:p>
            <a:pPr marL="0" marR="0" lvl="0" indent="0" algn="l" rtl="0">
              <a:lnSpc>
                <a:spcPct val="110000"/>
              </a:lnSpc>
              <a:spcBef>
                <a:spcPts val="1300"/>
              </a:spcBef>
              <a:spcAft>
                <a:spcPts val="0"/>
              </a:spcAft>
              <a:buClr>
                <a:srgbClr val="000000"/>
              </a:buClr>
              <a:buSzPts val="1800"/>
              <a:buFont typeface="Arial"/>
              <a:buNone/>
            </a:pPr>
            <a:r>
              <a:rPr lang="en-GB" sz="1800" b="1" i="1" u="none" strike="noStrike" cap="none">
                <a:solidFill>
                  <a:srgbClr val="CD0364"/>
                </a:solidFill>
                <a:latin typeface="Helvetica Neue"/>
                <a:ea typeface="Helvetica Neue"/>
                <a:cs typeface="Helvetica Neue"/>
                <a:sym typeface="Helvetica Neue"/>
              </a:rPr>
              <a:t>Crea el código: al inicio:</a:t>
            </a:r>
            <a:endParaRPr/>
          </a:p>
        </p:txBody>
      </p:sp>
      <p:pic>
        <p:nvPicPr>
          <p:cNvPr id="355" name="Google Shape;355;g365ab73c13e_0_148" descr="Código basado en bloques para micro:bit utilizado para un código dirigido por el profesor junto con los alumnos para crear un código que restablezca la variable «contar» a 0 y muestre 0 para confirmar el restablecimiento al inicio del programa." title="microbit-screenshot (45).png"/>
          <p:cNvPicPr preferRelativeResize="0"/>
          <p:nvPr/>
        </p:nvPicPr>
        <p:blipFill rotWithShape="1">
          <a:blip r:embed="rId3">
            <a:alphaModFix/>
          </a:blip>
          <a:srcRect/>
          <a:stretch/>
        </p:blipFill>
        <p:spPr>
          <a:xfrm>
            <a:off x="1161375" y="2237950"/>
            <a:ext cx="1383706" cy="962575"/>
          </a:xfrm>
          <a:prstGeom prst="rect">
            <a:avLst/>
          </a:prstGeom>
          <a:solidFill>
            <a:schemeClr val="lt1"/>
          </a:solidFill>
          <a:ln>
            <a:noFill/>
          </a:ln>
        </p:spPr>
      </p:pic>
      <p:sp>
        <p:nvSpPr>
          <p:cNvPr id="356" name="Google Shape;356;g365ab73c13e_0_148"/>
          <p:cNvSpPr/>
          <p:nvPr/>
        </p:nvSpPr>
        <p:spPr>
          <a:xfrm>
            <a:off x="3462975" y="1829175"/>
            <a:ext cx="3218700" cy="4334100"/>
          </a:xfrm>
          <a:prstGeom prst="roundRect">
            <a:avLst>
              <a:gd name="adj" fmla="val 16667"/>
            </a:avLst>
          </a:prstGeom>
          <a:solidFill>
            <a:srgbClr val="FFFFFF"/>
          </a:solidFill>
          <a:ln w="19050" cap="flat" cmpd="sng">
            <a:solidFill>
              <a:srgbClr val="CD0364"/>
            </a:solidFill>
            <a:prstDash val="solid"/>
            <a:round/>
            <a:headEnd type="none" w="sm" len="sm"/>
            <a:tailEnd type="none" w="sm" len="sm"/>
          </a:ln>
        </p:spPr>
        <p:txBody>
          <a:bodyPr spcFirstLastPara="1" wrap="square" lIns="91425" tIns="91425" rIns="91425" bIns="91425" anchor="b" anchorCtr="0">
            <a:noAutofit/>
          </a:bodyPr>
          <a:lstStyle/>
          <a:p>
            <a:pPr marL="0" marR="0" lvl="0" indent="0" algn="l" rtl="0">
              <a:lnSpc>
                <a:spcPct val="110000"/>
              </a:lnSpc>
              <a:spcBef>
                <a:spcPts val="1300"/>
              </a:spcBef>
              <a:spcAft>
                <a:spcPts val="0"/>
              </a:spcAft>
              <a:buClr>
                <a:srgbClr val="000000"/>
              </a:buClr>
              <a:buSzPts val="1600"/>
              <a:buFont typeface="Arial"/>
              <a:buNone/>
            </a:pPr>
            <a:r>
              <a:rPr lang="en-GB" sz="1600" b="1" i="0" u="none" strike="noStrike" cap="none">
                <a:solidFill>
                  <a:srgbClr val="CD0364"/>
                </a:solidFill>
                <a:latin typeface="Helvetica Neue"/>
                <a:ea typeface="Helvetica Neue"/>
                <a:cs typeface="Helvetica Neue"/>
                <a:sym typeface="Helvetica Neue"/>
              </a:rPr>
              <a:t>Selecciona «Crear una variable»</a:t>
            </a:r>
            <a:r>
              <a:rPr lang="en-GB" sz="1600" b="0" i="0" u="none" strike="noStrike" cap="none">
                <a:solidFill>
                  <a:srgbClr val="000000"/>
                </a:solidFill>
                <a:latin typeface="Helvetica Neue"/>
                <a:ea typeface="Helvetica Neue"/>
                <a:cs typeface="Helvetica Neue"/>
                <a:sym typeface="Helvetica Neue"/>
              </a:rPr>
              <a:t> en la sección Variables. </a:t>
            </a:r>
            <a:r>
              <a:rPr lang="en-GB" sz="1600" b="1" i="0" u="none" strike="noStrike" cap="none">
                <a:solidFill>
                  <a:srgbClr val="CD0364"/>
                </a:solidFill>
                <a:latin typeface="Helvetica Neue"/>
                <a:ea typeface="Helvetica Neue"/>
                <a:cs typeface="Helvetica Neue"/>
                <a:sym typeface="Helvetica Neue"/>
              </a:rPr>
              <a:t>Nombra tu variable</a:t>
            </a:r>
            <a:r>
              <a:rPr lang="en-GB" sz="1600" b="0" i="0" u="none" strike="noStrike" cap="none">
                <a:solidFill>
                  <a:srgbClr val="000000"/>
                </a:solidFill>
                <a:latin typeface="Helvetica Neue"/>
                <a:ea typeface="Helvetica Neue"/>
                <a:cs typeface="Helvetica Neue"/>
                <a:sym typeface="Helvetica Neue"/>
              </a:rPr>
              <a:t> «número_aleatorio». Verás que aparecen dos nuevos bloques variables.</a:t>
            </a:r>
            <a:endParaRPr/>
          </a:p>
        </p:txBody>
      </p:sp>
      <p:pic>
        <p:nvPicPr>
          <p:cNvPr id="357" name="Google Shape;357;g365ab73c13e_0_148" descr="Código basado en bloques para micro:bit utilizado para un código dirigido por el profesor junto con los alumnos para crear un código que restablezca la variable «contar» a 0 y muestre 0 para confirmar el restablecimiento al inicio del programa." title="Screenshot 2025-06-18 at 11.40.34.png"/>
          <p:cNvPicPr preferRelativeResize="0"/>
          <p:nvPr/>
        </p:nvPicPr>
        <p:blipFill rotWithShape="1">
          <a:blip r:embed="rId4">
            <a:alphaModFix/>
          </a:blip>
          <a:srcRect/>
          <a:stretch/>
        </p:blipFill>
        <p:spPr>
          <a:xfrm>
            <a:off x="4261175" y="2124075"/>
            <a:ext cx="1383700" cy="1941645"/>
          </a:xfrm>
          <a:prstGeom prst="rect">
            <a:avLst/>
          </a:prstGeom>
          <a:noFill/>
          <a:ln>
            <a:noFill/>
          </a:ln>
        </p:spPr>
      </p:pic>
      <p:sp>
        <p:nvSpPr>
          <p:cNvPr id="358" name="Google Shape;358;g365ab73c13e_0_148"/>
          <p:cNvSpPr/>
          <p:nvPr/>
        </p:nvSpPr>
        <p:spPr>
          <a:xfrm>
            <a:off x="7029575" y="1804875"/>
            <a:ext cx="2371500" cy="4382700"/>
          </a:xfrm>
          <a:prstGeom prst="roundRect">
            <a:avLst>
              <a:gd name="adj" fmla="val 16667"/>
            </a:avLst>
          </a:prstGeom>
          <a:noFill/>
          <a:ln w="19050" cap="flat" cmpd="sng">
            <a:solidFill>
              <a:srgbClr val="CD0364"/>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10000"/>
              </a:lnSpc>
              <a:spcBef>
                <a:spcPts val="1300"/>
              </a:spcBef>
              <a:spcAft>
                <a:spcPts val="0"/>
              </a:spcAft>
              <a:buClr>
                <a:srgbClr val="000000"/>
              </a:buClr>
              <a:buSzPts val="1700"/>
              <a:buFont typeface="Arial"/>
              <a:buNone/>
            </a:pPr>
            <a:endParaRPr sz="1700" b="1">
              <a:solidFill>
                <a:srgbClr val="CD0364"/>
              </a:solidFill>
              <a:latin typeface="Helvetica Neue"/>
              <a:ea typeface="Helvetica Neue"/>
              <a:cs typeface="Helvetica Neue"/>
              <a:sym typeface="Helvetica Neue"/>
            </a:endParaRPr>
          </a:p>
          <a:p>
            <a:pPr marL="0" marR="0" lvl="0" indent="0" algn="l" rtl="0">
              <a:lnSpc>
                <a:spcPct val="110000"/>
              </a:lnSpc>
              <a:spcBef>
                <a:spcPts val="1300"/>
              </a:spcBef>
              <a:spcAft>
                <a:spcPts val="0"/>
              </a:spcAft>
              <a:buClr>
                <a:srgbClr val="000000"/>
              </a:buClr>
              <a:buSzPts val="1700"/>
              <a:buFont typeface="Arial"/>
              <a:buNone/>
            </a:pPr>
            <a:r>
              <a:rPr lang="en-GB" sz="1700" b="1" i="0" u="none" strike="noStrike" cap="none">
                <a:solidFill>
                  <a:srgbClr val="CD0364"/>
                </a:solidFill>
                <a:latin typeface="Helvetica Neue"/>
                <a:ea typeface="Helvetica Neue"/>
                <a:cs typeface="Helvetica Neue"/>
                <a:sym typeface="Helvetica Neue"/>
              </a:rPr>
              <a:t>Busca el bloque «establecer conteo en 0»</a:t>
            </a:r>
            <a:r>
              <a:rPr lang="en-GB" sz="1700" b="0" i="0" u="none" strike="noStrike" cap="none">
                <a:solidFill>
                  <a:srgbClr val="000000"/>
                </a:solidFill>
                <a:latin typeface="Helvetica Neue"/>
                <a:ea typeface="Helvetica Neue"/>
                <a:cs typeface="Helvetica Neue"/>
                <a:sym typeface="Helvetica Neue"/>
              </a:rPr>
              <a:t> en la sección Variables.</a:t>
            </a:r>
            <a:endParaRPr/>
          </a:p>
        </p:txBody>
      </p:sp>
      <p:pic>
        <p:nvPicPr>
          <p:cNvPr id="359" name="Google Shape;359;g365ab73c13e_0_148" descr="Código basado en bloques para micro:bit utilizado para un código dirigido por el profesor junto con los alumnos para crear un código que restablezca la variable «contar» a 0 y muestre 0 para confirmar el restablecimiento al inicio del programa." title="microbit-screenshot (46).png"/>
          <p:cNvPicPr preferRelativeResize="0"/>
          <p:nvPr/>
        </p:nvPicPr>
        <p:blipFill rotWithShape="1">
          <a:blip r:embed="rId5">
            <a:alphaModFix/>
          </a:blip>
          <a:srcRect/>
          <a:stretch/>
        </p:blipFill>
        <p:spPr>
          <a:xfrm>
            <a:off x="7343025" y="2124063"/>
            <a:ext cx="1744625" cy="1351874"/>
          </a:xfrm>
          <a:prstGeom prst="rect">
            <a:avLst/>
          </a:prstGeom>
          <a:noFill/>
          <a:ln>
            <a:noFill/>
          </a:ln>
        </p:spPr>
      </p:pic>
      <p:pic>
        <p:nvPicPr>
          <p:cNvPr id="360" name="Google Shape;360;g365ab73c13e_0_148" descr="Ilustración de un educador delante de una pizarra vacía utilizada para señalar las actividades dirigidas por el profesor en esta página" title="black female teacher image.png"/>
          <p:cNvPicPr preferRelativeResize="0"/>
          <p:nvPr/>
        </p:nvPicPr>
        <p:blipFill rotWithShape="1">
          <a:blip r:embed="rId6">
            <a:alphaModFix/>
          </a:blip>
          <a:srcRect/>
          <a:stretch/>
        </p:blipFill>
        <p:spPr>
          <a:xfrm>
            <a:off x="8193400" y="379637"/>
            <a:ext cx="1428350" cy="1191276"/>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64"/>
        <p:cNvGrpSpPr/>
        <p:nvPr/>
      </p:nvGrpSpPr>
      <p:grpSpPr>
        <a:xfrm>
          <a:off x="0" y="0"/>
          <a:ext cx="0" cy="0"/>
          <a:chOff x="0" y="0"/>
          <a:chExt cx="0" cy="0"/>
        </a:xfrm>
      </p:grpSpPr>
      <p:sp>
        <p:nvSpPr>
          <p:cNvPr id="365" name="Google Shape;365;g3694c7ecca9_2_7"/>
          <p:cNvSpPr txBox="1">
            <a:spLocks noGrp="1"/>
          </p:cNvSpPr>
          <p:nvPr>
            <p:ph type="title"/>
          </p:nvPr>
        </p:nvSpPr>
        <p:spPr>
          <a:xfrm>
            <a:off x="681026" y="456075"/>
            <a:ext cx="75123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CD0364"/>
                </a:solidFill>
              </a:rPr>
              <a:t>Picante 🌶️🌶️🌶️ Pasos de la actividad de los alumnos 3</a:t>
            </a:r>
            <a:endParaRPr/>
          </a:p>
        </p:txBody>
      </p:sp>
      <p:sp>
        <p:nvSpPr>
          <p:cNvPr id="366" name="Google Shape;366;g3694c7ecca9_2_7"/>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975"/>
              <a:buFont typeface="Arial"/>
              <a:buNone/>
            </a:pPr>
            <a:r>
              <a:rPr lang="en-GB"/>
              <a:t>Página </a:t>
            </a:r>
            <a:fld id="{00000000-1234-1234-1234-123412341234}" type="slidenum">
              <a:rPr lang="en-GB"/>
              <a:t>22</a:t>
            </a:fld>
            <a:endParaRPr/>
          </a:p>
        </p:txBody>
      </p:sp>
      <p:sp>
        <p:nvSpPr>
          <p:cNvPr id="367" name="Google Shape;367;g3694c7ecca9_2_7"/>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Ligero</a:t>
            </a:r>
            <a:r>
              <a:rPr lang="en-GB" sz="1150" b="1" i="0" u="none" strike="noStrike" cap="none">
                <a:solidFill>
                  <a:srgbClr val="2A92D6"/>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Medio</a:t>
            </a:r>
            <a:r>
              <a:rPr lang="en-GB" sz="1150" b="1" i="0" u="none" strike="noStrike" cap="none">
                <a:solidFill>
                  <a:srgbClr val="6C4BC1"/>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CD0364"/>
                </a:solidFill>
                <a:latin typeface="Helvetica Neue"/>
                <a:ea typeface="Helvetica Neue"/>
                <a:cs typeface="Helvetica Neue"/>
                <a:sym typeface="Helvetica Neue"/>
              </a:rPr>
              <a:t>Picante</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2A92D6"/>
                </a:solidFill>
                <a:latin typeface="Helvetica Neue"/>
                <a:ea typeface="Helvetica Neue"/>
                <a:cs typeface="Helvetica Neue"/>
                <a:sym typeface="Helvetica Neue"/>
              </a:rPr>
              <a:t>🌶️🌶️🌶️</a:t>
            </a:r>
            <a:endParaRPr/>
          </a:p>
        </p:txBody>
      </p:sp>
      <p:sp>
        <p:nvSpPr>
          <p:cNvPr id="368" name="Google Shape;368;g3694c7ecca9_2_7"/>
          <p:cNvSpPr txBox="1"/>
          <p:nvPr/>
        </p:nvSpPr>
        <p:spPr>
          <a:xfrm>
            <a:off x="681025" y="1272644"/>
            <a:ext cx="3000000" cy="461700"/>
          </a:xfrm>
          <a:prstGeom prst="rect">
            <a:avLst/>
          </a:prstGeom>
          <a:noFill/>
          <a:ln>
            <a:noFill/>
          </a:ln>
        </p:spPr>
        <p:txBody>
          <a:bodyPr spcFirstLastPara="1" wrap="square" lIns="91425" tIns="91425" rIns="91425" bIns="91425" anchor="t" anchorCtr="0">
            <a:spAutoFit/>
          </a:bodyPr>
          <a:lstStyle/>
          <a:p>
            <a:pPr marL="0" marR="0" lvl="0" indent="0" algn="l" rtl="0">
              <a:lnSpc>
                <a:spcPct val="110000"/>
              </a:lnSpc>
              <a:spcBef>
                <a:spcPts val="1300"/>
              </a:spcBef>
              <a:spcAft>
                <a:spcPts val="0"/>
              </a:spcAft>
              <a:buClr>
                <a:srgbClr val="000000"/>
              </a:buClr>
              <a:buSzPts val="1800"/>
              <a:buFont typeface="Arial"/>
              <a:buNone/>
            </a:pPr>
            <a:r>
              <a:rPr lang="en-GB" sz="1800" b="1" i="1" u="none" strike="noStrike" cap="none">
                <a:solidFill>
                  <a:srgbClr val="CD0364"/>
                </a:solidFill>
                <a:latin typeface="Helvetica Neue"/>
                <a:ea typeface="Helvetica Neue"/>
                <a:cs typeface="Helvetica Neue"/>
                <a:sym typeface="Helvetica Neue"/>
              </a:rPr>
              <a:t>Crea el código: botón B:</a:t>
            </a:r>
            <a:endParaRPr/>
          </a:p>
        </p:txBody>
      </p:sp>
      <p:sp>
        <p:nvSpPr>
          <p:cNvPr id="369" name="Google Shape;369;g3694c7ecca9_2_7"/>
          <p:cNvSpPr/>
          <p:nvPr/>
        </p:nvSpPr>
        <p:spPr>
          <a:xfrm>
            <a:off x="3091488" y="1824500"/>
            <a:ext cx="2100300" cy="4334100"/>
          </a:xfrm>
          <a:prstGeom prst="roundRect">
            <a:avLst>
              <a:gd name="adj" fmla="val 16667"/>
            </a:avLst>
          </a:prstGeom>
          <a:solidFill>
            <a:srgbClr val="FFFFFF"/>
          </a:solidFill>
          <a:ln w="19050" cap="flat" cmpd="sng">
            <a:solidFill>
              <a:srgbClr val="CD0364"/>
            </a:solidFill>
            <a:prstDash val="solid"/>
            <a:round/>
            <a:headEnd type="none" w="sm" len="sm"/>
            <a:tailEnd type="none" w="sm" len="sm"/>
          </a:ln>
        </p:spPr>
        <p:txBody>
          <a:bodyPr spcFirstLastPara="1" wrap="square" lIns="91425" tIns="91425" rIns="91425" bIns="91425" anchor="b" anchorCtr="0">
            <a:noAutofit/>
          </a:bodyPr>
          <a:lstStyle/>
          <a:p>
            <a:pPr marL="0" marR="0" lvl="0" indent="0" algn="l" rtl="0">
              <a:lnSpc>
                <a:spcPct val="110000"/>
              </a:lnSpc>
              <a:spcBef>
                <a:spcPts val="1300"/>
              </a:spcBef>
              <a:spcAft>
                <a:spcPts val="0"/>
              </a:spcAft>
              <a:buClr>
                <a:schemeClr val="dk1"/>
              </a:buClr>
              <a:buSzPts val="1100"/>
              <a:buFont typeface="Arial"/>
              <a:buNone/>
            </a:pPr>
            <a:r>
              <a:rPr lang="en-GB" sz="1700" b="1" i="0" u="none" strike="noStrike" cap="none">
                <a:solidFill>
                  <a:srgbClr val="CD0364"/>
                </a:solidFill>
                <a:latin typeface="Helvetica Neue"/>
                <a:ea typeface="Helvetica Neue"/>
                <a:cs typeface="Helvetica Neue"/>
                <a:sym typeface="Helvetica Neue"/>
              </a:rPr>
              <a:t>Busca el bloque «cambiar conteo a 1»</a:t>
            </a:r>
            <a:r>
              <a:rPr lang="en-GB" sz="1700" b="0" i="0" u="none" strike="noStrike" cap="none">
                <a:solidFill>
                  <a:schemeClr val="dk1"/>
                </a:solidFill>
                <a:latin typeface="Helvetica Neue"/>
                <a:ea typeface="Helvetica Neue"/>
                <a:cs typeface="Helvetica Neue"/>
                <a:sym typeface="Helvetica Neue"/>
              </a:rPr>
              <a:t> en la sección Variables y actualiza el número a 2.</a:t>
            </a:r>
            <a:endParaRPr/>
          </a:p>
          <a:p>
            <a:pPr marL="0" marR="0" lvl="0" indent="0" algn="l" rtl="0">
              <a:lnSpc>
                <a:spcPct val="110000"/>
              </a:lnSpc>
              <a:spcBef>
                <a:spcPts val="1300"/>
              </a:spcBef>
              <a:spcAft>
                <a:spcPts val="0"/>
              </a:spcAft>
              <a:buClr>
                <a:srgbClr val="000000"/>
              </a:buClr>
              <a:buSzPts val="1700"/>
              <a:buFont typeface="Arial"/>
              <a:buNone/>
            </a:pPr>
            <a:endParaRPr sz="1700" b="1" i="0" u="none" strike="noStrike" cap="none">
              <a:solidFill>
                <a:srgbClr val="CD0364"/>
              </a:solidFill>
              <a:latin typeface="Helvetica Neue"/>
              <a:ea typeface="Helvetica Neue"/>
              <a:cs typeface="Helvetica Neue"/>
              <a:sym typeface="Helvetica Neue"/>
            </a:endParaRPr>
          </a:p>
        </p:txBody>
      </p:sp>
      <p:sp>
        <p:nvSpPr>
          <p:cNvPr id="370" name="Google Shape;370;g3694c7ecca9_2_7"/>
          <p:cNvSpPr/>
          <p:nvPr/>
        </p:nvSpPr>
        <p:spPr>
          <a:xfrm>
            <a:off x="743525" y="1829450"/>
            <a:ext cx="2100300" cy="4324200"/>
          </a:xfrm>
          <a:prstGeom prst="roundRect">
            <a:avLst>
              <a:gd name="adj" fmla="val 16667"/>
            </a:avLst>
          </a:prstGeom>
          <a:noFill/>
          <a:ln w="19050" cap="flat" cmpd="sng">
            <a:solidFill>
              <a:srgbClr val="CD0364"/>
            </a:solidFill>
            <a:prstDash val="solid"/>
            <a:round/>
            <a:headEnd type="none" w="sm" len="sm"/>
            <a:tailEnd type="none" w="sm" len="sm"/>
          </a:ln>
        </p:spPr>
        <p:txBody>
          <a:bodyPr spcFirstLastPara="1" wrap="square" lIns="91425" tIns="91425" rIns="91425" bIns="91425" anchor="b" anchorCtr="0">
            <a:noAutofit/>
          </a:bodyPr>
          <a:lstStyle/>
          <a:p>
            <a:pPr marL="0" marR="0" lvl="0" indent="0" algn="l" rtl="0">
              <a:lnSpc>
                <a:spcPct val="110000"/>
              </a:lnSpc>
              <a:spcBef>
                <a:spcPts val="1300"/>
              </a:spcBef>
              <a:spcAft>
                <a:spcPts val="0"/>
              </a:spcAft>
              <a:buClr>
                <a:srgbClr val="000000"/>
              </a:buClr>
              <a:buSzPts val="1450"/>
              <a:buFont typeface="Arial"/>
              <a:buNone/>
            </a:pPr>
            <a:r>
              <a:rPr lang="en-GB" sz="1450" b="1" i="0" u="none" strike="noStrike" cap="none">
                <a:solidFill>
                  <a:srgbClr val="CD0364"/>
                </a:solidFill>
                <a:latin typeface="Helvetica Neue"/>
                <a:ea typeface="Helvetica Neue"/>
                <a:cs typeface="Helvetica Neue"/>
                <a:sym typeface="Helvetica Neue"/>
              </a:rPr>
              <a:t>Busca el bloque «Al pulsar el botón A» </a:t>
            </a:r>
            <a:r>
              <a:rPr lang="en-GB" sz="1450" b="0" i="0" u="none" strike="noStrike" cap="none">
                <a:solidFill>
                  <a:srgbClr val="000000"/>
                </a:solidFill>
                <a:latin typeface="Helvetica Neue"/>
                <a:ea typeface="Helvetica Neue"/>
                <a:cs typeface="Helvetica Neue"/>
                <a:sym typeface="Helvetica Neue"/>
              </a:rPr>
              <a:t>en la sección Entrada y añádelo a tu espacio de trabajo. Haz clic en la flecha hacia abajo y selecciona B.</a:t>
            </a:r>
            <a:endParaRPr/>
          </a:p>
        </p:txBody>
      </p:sp>
      <p:pic>
        <p:nvPicPr>
          <p:cNvPr id="371" name="Google Shape;371;g3694c7ecca9_2_7" descr="Código basado en bloques para micro:bit utilizado para un código dirigido por el profesor junto con los alumnos para programar el botón B con el fin de aumentar el valor de la variable «contar» en 2 y mostrar el valor actual de «contar» cada vez que se pulsa el botón B." title="microbit-screenshot (23).png"/>
          <p:cNvPicPr preferRelativeResize="0"/>
          <p:nvPr/>
        </p:nvPicPr>
        <p:blipFill rotWithShape="1">
          <a:blip r:embed="rId3">
            <a:alphaModFix/>
          </a:blip>
          <a:srcRect l="84692" t="14729" r="-790" b="59674"/>
          <a:stretch/>
        </p:blipFill>
        <p:spPr>
          <a:xfrm>
            <a:off x="909751" y="3015589"/>
            <a:ext cx="1594675" cy="802226"/>
          </a:xfrm>
          <a:prstGeom prst="rect">
            <a:avLst/>
          </a:prstGeom>
          <a:noFill/>
          <a:ln>
            <a:noFill/>
          </a:ln>
        </p:spPr>
      </p:pic>
      <p:sp>
        <p:nvSpPr>
          <p:cNvPr id="372" name="Google Shape;372;g3694c7ecca9_2_7"/>
          <p:cNvSpPr txBox="1"/>
          <p:nvPr/>
        </p:nvSpPr>
        <p:spPr>
          <a:xfrm>
            <a:off x="1489288" y="2641475"/>
            <a:ext cx="435600" cy="5349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2275"/>
              <a:buFont typeface="Arial"/>
              <a:buNone/>
            </a:pPr>
            <a:r>
              <a:rPr lang="en-GB" sz="2275" b="0" i="0" u="none" strike="noStrike" cap="none">
                <a:solidFill>
                  <a:srgbClr val="CD0364"/>
                </a:solidFill>
                <a:latin typeface="Helvetica Neue"/>
                <a:ea typeface="Helvetica Neue"/>
                <a:cs typeface="Helvetica Neue"/>
                <a:sym typeface="Helvetica Neue"/>
              </a:rPr>
              <a:t>↓</a:t>
            </a:r>
            <a:endParaRPr/>
          </a:p>
        </p:txBody>
      </p:sp>
      <p:pic>
        <p:nvPicPr>
          <p:cNvPr id="373" name="Google Shape;373;g3694c7ecca9_2_7" descr="Código basado en bloques para micro:bit utilizado para un código dirigido por el profesor junto con los alumnos para programar el botón B con el fin de aumentar el valor de la variable «contar» en 2 y mostrar el valor actual de «contar» cada vez que se pulsa el botón B." title="microbit-screenshot (47).png"/>
          <p:cNvPicPr preferRelativeResize="0"/>
          <p:nvPr/>
        </p:nvPicPr>
        <p:blipFill rotWithShape="1">
          <a:blip r:embed="rId4">
            <a:alphaModFix/>
          </a:blip>
          <a:srcRect l="53455" b="38920"/>
          <a:stretch/>
        </p:blipFill>
        <p:spPr>
          <a:xfrm>
            <a:off x="920137" y="1978825"/>
            <a:ext cx="1594677" cy="738853"/>
          </a:xfrm>
          <a:prstGeom prst="rect">
            <a:avLst/>
          </a:prstGeom>
          <a:noFill/>
          <a:ln>
            <a:noFill/>
          </a:ln>
        </p:spPr>
      </p:pic>
      <p:sp>
        <p:nvSpPr>
          <p:cNvPr id="374" name="Google Shape;374;g3694c7ecca9_2_7"/>
          <p:cNvSpPr/>
          <p:nvPr/>
        </p:nvSpPr>
        <p:spPr>
          <a:xfrm>
            <a:off x="5439450" y="1800200"/>
            <a:ext cx="3952800" cy="4382700"/>
          </a:xfrm>
          <a:prstGeom prst="roundRect">
            <a:avLst>
              <a:gd name="adj" fmla="val 16667"/>
            </a:avLst>
          </a:prstGeom>
          <a:noFill/>
          <a:ln w="19050" cap="flat" cmpd="sng">
            <a:solidFill>
              <a:srgbClr val="CD0364"/>
            </a:solidFill>
            <a:prstDash val="solid"/>
            <a:round/>
            <a:headEnd type="none" w="sm" len="sm"/>
            <a:tailEnd type="none" w="sm" len="sm"/>
          </a:ln>
        </p:spPr>
        <p:txBody>
          <a:bodyPr spcFirstLastPara="1" wrap="square" lIns="91425" tIns="91425" rIns="91425" bIns="91425" anchor="b" anchorCtr="0">
            <a:noAutofit/>
          </a:bodyPr>
          <a:lstStyle/>
          <a:p>
            <a:pPr marL="0" marR="0" lvl="0" indent="0" algn="l" rtl="0">
              <a:lnSpc>
                <a:spcPct val="110000"/>
              </a:lnSpc>
              <a:spcBef>
                <a:spcPts val="1300"/>
              </a:spcBef>
              <a:spcAft>
                <a:spcPts val="0"/>
              </a:spcAft>
              <a:buClr>
                <a:srgbClr val="000000"/>
              </a:buClr>
              <a:buSzPts val="1500"/>
              <a:buFont typeface="Arial"/>
              <a:buNone/>
            </a:pPr>
            <a:r>
              <a:rPr lang="en-GB" sz="1500" b="1" i="0" u="none" strike="noStrike" cap="none">
                <a:solidFill>
                  <a:srgbClr val="CD0364"/>
                </a:solidFill>
                <a:latin typeface="Helvetica Neue"/>
                <a:ea typeface="Helvetica Neue"/>
                <a:cs typeface="Helvetica Neue"/>
                <a:sym typeface="Helvetica Neue"/>
              </a:rPr>
              <a:t>Busca el bloque «mostrar número 0»</a:t>
            </a:r>
            <a:r>
              <a:rPr lang="en-GB" sz="1500" b="0" i="0" u="none" strike="noStrike" cap="none">
                <a:solidFill>
                  <a:srgbClr val="000000"/>
                </a:solidFill>
                <a:latin typeface="Helvetica Neue"/>
                <a:ea typeface="Helvetica Neue"/>
                <a:cs typeface="Helvetica Neue"/>
                <a:sym typeface="Helvetica Neue"/>
              </a:rPr>
              <a:t> en la sección Entrada.</a:t>
            </a:r>
            <a:endParaRPr/>
          </a:p>
          <a:p>
            <a:pPr marL="0" marR="0" lvl="0" indent="0" algn="l" rtl="0">
              <a:lnSpc>
                <a:spcPct val="110000"/>
              </a:lnSpc>
              <a:spcBef>
                <a:spcPts val="1300"/>
              </a:spcBef>
              <a:spcAft>
                <a:spcPts val="0"/>
              </a:spcAft>
              <a:buClr>
                <a:srgbClr val="000000"/>
              </a:buClr>
              <a:buSzPts val="1500"/>
              <a:buFont typeface="Arial"/>
              <a:buNone/>
            </a:pPr>
            <a:endParaRPr sz="1500" b="0" i="0" u="none" strike="noStrike" cap="none">
              <a:solidFill>
                <a:srgbClr val="000000"/>
              </a:solidFill>
              <a:latin typeface="Helvetica Neue"/>
              <a:ea typeface="Helvetica Neue"/>
              <a:cs typeface="Helvetica Neue"/>
              <a:sym typeface="Helvetica Neue"/>
            </a:endParaRPr>
          </a:p>
          <a:p>
            <a:pPr marL="0" marR="0" lvl="0" indent="0" algn="l" rtl="0">
              <a:lnSpc>
                <a:spcPct val="110000"/>
              </a:lnSpc>
              <a:spcBef>
                <a:spcPts val="1300"/>
              </a:spcBef>
              <a:spcAft>
                <a:spcPts val="0"/>
              </a:spcAft>
              <a:buClr>
                <a:srgbClr val="000000"/>
              </a:buClr>
              <a:buSzPts val="1500"/>
              <a:buFont typeface="Arial"/>
              <a:buNone/>
            </a:pPr>
            <a:endParaRPr sz="1500" b="0" i="0" u="none" strike="noStrike" cap="none">
              <a:solidFill>
                <a:srgbClr val="000000"/>
              </a:solidFill>
              <a:latin typeface="Helvetica Neue"/>
              <a:ea typeface="Helvetica Neue"/>
              <a:cs typeface="Helvetica Neue"/>
              <a:sym typeface="Helvetica Neue"/>
            </a:endParaRPr>
          </a:p>
          <a:p>
            <a:pPr marL="0" marR="0" lvl="0" indent="0" algn="l" rtl="0">
              <a:lnSpc>
                <a:spcPct val="110000"/>
              </a:lnSpc>
              <a:spcBef>
                <a:spcPts val="1300"/>
              </a:spcBef>
              <a:spcAft>
                <a:spcPts val="0"/>
              </a:spcAft>
              <a:buClr>
                <a:srgbClr val="000000"/>
              </a:buClr>
              <a:buSzPts val="1500"/>
              <a:buFont typeface="Arial"/>
              <a:buNone/>
            </a:pPr>
            <a:endParaRPr sz="1500" b="0" i="0" u="none" strike="noStrike" cap="none">
              <a:solidFill>
                <a:srgbClr val="000000"/>
              </a:solidFill>
              <a:latin typeface="Helvetica Neue"/>
              <a:ea typeface="Helvetica Neue"/>
              <a:cs typeface="Helvetica Neue"/>
              <a:sym typeface="Helvetica Neue"/>
            </a:endParaRPr>
          </a:p>
          <a:p>
            <a:pPr marL="0" marR="0" lvl="0" indent="0" algn="l" rtl="0">
              <a:lnSpc>
                <a:spcPct val="110000"/>
              </a:lnSpc>
              <a:spcBef>
                <a:spcPts val="1300"/>
              </a:spcBef>
              <a:spcAft>
                <a:spcPts val="0"/>
              </a:spcAft>
              <a:buClr>
                <a:srgbClr val="000000"/>
              </a:buClr>
              <a:buSzPts val="1100"/>
              <a:buFont typeface="Arial"/>
              <a:buNone/>
            </a:pPr>
            <a:r>
              <a:rPr lang="en-GB" sz="1500" b="1" i="0" u="none" strike="noStrike" cap="none">
                <a:solidFill>
                  <a:srgbClr val="CD0364"/>
                </a:solidFill>
                <a:latin typeface="Helvetica Neue"/>
                <a:ea typeface="Helvetica Neue"/>
                <a:cs typeface="Helvetica Neue"/>
                <a:sym typeface="Helvetica Neue"/>
              </a:rPr>
              <a:t>Busca la variable «contar»</a:t>
            </a:r>
            <a:r>
              <a:rPr lang="en-GB" sz="1500" b="0" i="0" u="none" strike="noStrike" cap="none">
                <a:solidFill>
                  <a:srgbClr val="000000"/>
                </a:solidFill>
                <a:latin typeface="Helvetica Neue"/>
                <a:ea typeface="Helvetica Neue"/>
                <a:cs typeface="Helvetica Neue"/>
                <a:sym typeface="Helvetica Neue"/>
              </a:rPr>
              <a:t> en la sección Variables y colócala encima del 0 en el bloque «mostrar número 0».</a:t>
            </a:r>
            <a:endParaRPr/>
          </a:p>
        </p:txBody>
      </p:sp>
      <p:pic>
        <p:nvPicPr>
          <p:cNvPr id="375" name="Google Shape;375;g3694c7ecca9_2_7" descr="Código basado en bloques para micro:bit utilizado para un código dirigido por el profesor junto con los alumnos para programar el botón B con el fin de aumentar el valor de la variable «contar» en 2 y mostrar el valor actual de «contar» cada vez que se pulsa el botón B." title="microbit-screenshot (52).png"/>
          <p:cNvPicPr preferRelativeResize="0"/>
          <p:nvPr/>
        </p:nvPicPr>
        <p:blipFill rotWithShape="1">
          <a:blip r:embed="rId5">
            <a:alphaModFix/>
          </a:blip>
          <a:srcRect/>
          <a:stretch/>
        </p:blipFill>
        <p:spPr>
          <a:xfrm>
            <a:off x="6641425" y="3817825"/>
            <a:ext cx="1594675" cy="1129305"/>
          </a:xfrm>
          <a:prstGeom prst="rect">
            <a:avLst/>
          </a:prstGeom>
          <a:noFill/>
          <a:ln>
            <a:noFill/>
          </a:ln>
        </p:spPr>
      </p:pic>
      <p:pic>
        <p:nvPicPr>
          <p:cNvPr id="376" name="Google Shape;376;g3694c7ecca9_2_7" descr="Código basado en bloques para micro:bit utilizado para un código dirigido por el profesor junto con los alumnos para programar el botón B con el fin de aumentar el valor de la variable «contar» en 2 y mostrar el valor actual de «contar» cada vez que se pulsa el botón B." title="microbit-screenshot (53).png"/>
          <p:cNvPicPr preferRelativeResize="0"/>
          <p:nvPr/>
        </p:nvPicPr>
        <p:blipFill rotWithShape="1">
          <a:blip r:embed="rId6">
            <a:alphaModFix/>
          </a:blip>
          <a:srcRect/>
          <a:stretch/>
        </p:blipFill>
        <p:spPr>
          <a:xfrm>
            <a:off x="6618513" y="1978825"/>
            <a:ext cx="1594675" cy="1129312"/>
          </a:xfrm>
          <a:prstGeom prst="rect">
            <a:avLst/>
          </a:prstGeom>
          <a:noFill/>
          <a:ln>
            <a:noFill/>
          </a:ln>
        </p:spPr>
      </p:pic>
      <p:pic>
        <p:nvPicPr>
          <p:cNvPr id="377" name="Google Shape;377;g3694c7ecca9_2_7" descr="Código basado en bloques para micro:bit utilizado para un código dirigido por el profesor junto con los alumnos para programar el botón B con el fin de aumentar el valor de la variable «contar» en 2 y mostrar el valor actual de «contar» cada vez que se pulsa el botón B." title="microbit-screenshot (54).png"/>
          <p:cNvPicPr preferRelativeResize="0"/>
          <p:nvPr/>
        </p:nvPicPr>
        <p:blipFill rotWithShape="1">
          <a:blip r:embed="rId7">
            <a:alphaModFix/>
          </a:blip>
          <a:srcRect/>
          <a:stretch/>
        </p:blipFill>
        <p:spPr>
          <a:xfrm>
            <a:off x="3344313" y="2403475"/>
            <a:ext cx="1594649" cy="831453"/>
          </a:xfrm>
          <a:prstGeom prst="rect">
            <a:avLst/>
          </a:prstGeom>
          <a:noFill/>
          <a:ln>
            <a:noFill/>
          </a:ln>
        </p:spPr>
      </p:pic>
      <p:pic>
        <p:nvPicPr>
          <p:cNvPr id="378" name="Google Shape;378;g3694c7ecca9_2_7" descr="Ilustración de un educador delante de una pizarra vacía utilizada para señalar las actividades dirigidas por el profesor en esta página" title="black female teacher image.png"/>
          <p:cNvPicPr preferRelativeResize="0"/>
          <p:nvPr/>
        </p:nvPicPr>
        <p:blipFill rotWithShape="1">
          <a:blip r:embed="rId8">
            <a:alphaModFix/>
          </a:blip>
          <a:srcRect/>
          <a:stretch/>
        </p:blipFill>
        <p:spPr>
          <a:xfrm>
            <a:off x="8193400" y="379637"/>
            <a:ext cx="1428350" cy="1191276"/>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82"/>
        <p:cNvGrpSpPr/>
        <p:nvPr/>
      </p:nvGrpSpPr>
      <p:grpSpPr>
        <a:xfrm>
          <a:off x="0" y="0"/>
          <a:ext cx="0" cy="0"/>
          <a:chOff x="0" y="0"/>
          <a:chExt cx="0" cy="0"/>
        </a:xfrm>
      </p:grpSpPr>
      <p:sp>
        <p:nvSpPr>
          <p:cNvPr id="383" name="Google Shape;383;g3694c7ecca9_2_32"/>
          <p:cNvSpPr txBox="1">
            <a:spLocks noGrp="1"/>
          </p:cNvSpPr>
          <p:nvPr>
            <p:ph type="title"/>
          </p:nvPr>
        </p:nvSpPr>
        <p:spPr>
          <a:xfrm>
            <a:off x="681026" y="456075"/>
            <a:ext cx="75123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CD0364"/>
                </a:solidFill>
              </a:rPr>
              <a:t>Picante 🌶️🌶️🌶️ Pasos de la actividad de los alumnos 4</a:t>
            </a:r>
            <a:endParaRPr/>
          </a:p>
        </p:txBody>
      </p:sp>
      <p:sp>
        <p:nvSpPr>
          <p:cNvPr id="384" name="Google Shape;384;g3694c7ecca9_2_32"/>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975"/>
              <a:buFont typeface="Arial"/>
              <a:buNone/>
            </a:pPr>
            <a:r>
              <a:rPr lang="en-GB"/>
              <a:t>Página </a:t>
            </a:r>
            <a:fld id="{00000000-1234-1234-1234-123412341234}" type="slidenum">
              <a:rPr lang="en-GB"/>
              <a:t>23</a:t>
            </a:fld>
            <a:endParaRPr/>
          </a:p>
        </p:txBody>
      </p:sp>
      <p:sp>
        <p:nvSpPr>
          <p:cNvPr id="385" name="Google Shape;385;g3694c7ecca9_2_32"/>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Ligero</a:t>
            </a:r>
            <a:r>
              <a:rPr lang="en-GB" sz="1150" b="1" i="0" u="none" strike="noStrike" cap="none">
                <a:solidFill>
                  <a:srgbClr val="2A92D6"/>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Medio</a:t>
            </a:r>
            <a:r>
              <a:rPr lang="en-GB" sz="1150" b="1" i="0" u="none" strike="noStrike" cap="none">
                <a:solidFill>
                  <a:srgbClr val="6C4BC1"/>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CD0364"/>
                </a:solidFill>
                <a:latin typeface="Helvetica Neue"/>
                <a:ea typeface="Helvetica Neue"/>
                <a:cs typeface="Helvetica Neue"/>
                <a:sym typeface="Helvetica Neue"/>
              </a:rPr>
              <a:t>Picante</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2A92D6"/>
                </a:solidFill>
                <a:latin typeface="Helvetica Neue"/>
                <a:ea typeface="Helvetica Neue"/>
                <a:cs typeface="Helvetica Neue"/>
                <a:sym typeface="Helvetica Neue"/>
              </a:rPr>
              <a:t>🌶️🌶️🌶️</a:t>
            </a:r>
            <a:endParaRPr/>
          </a:p>
        </p:txBody>
      </p:sp>
      <p:sp>
        <p:nvSpPr>
          <p:cNvPr id="386" name="Google Shape;386;g3694c7ecca9_2_32"/>
          <p:cNvSpPr txBox="1"/>
          <p:nvPr/>
        </p:nvSpPr>
        <p:spPr>
          <a:xfrm>
            <a:off x="681025" y="1260943"/>
            <a:ext cx="3000000" cy="461700"/>
          </a:xfrm>
          <a:prstGeom prst="rect">
            <a:avLst/>
          </a:prstGeom>
          <a:noFill/>
          <a:ln>
            <a:noFill/>
          </a:ln>
        </p:spPr>
        <p:txBody>
          <a:bodyPr spcFirstLastPara="1" wrap="square" lIns="91425" tIns="91425" rIns="91425" bIns="91425" anchor="t" anchorCtr="0">
            <a:spAutoFit/>
          </a:bodyPr>
          <a:lstStyle/>
          <a:p>
            <a:pPr marL="0" marR="0" lvl="0" indent="0" algn="l" rtl="0">
              <a:lnSpc>
                <a:spcPct val="110000"/>
              </a:lnSpc>
              <a:spcBef>
                <a:spcPts val="1300"/>
              </a:spcBef>
              <a:spcAft>
                <a:spcPts val="0"/>
              </a:spcAft>
              <a:buClr>
                <a:srgbClr val="000000"/>
              </a:buClr>
              <a:buSzPts val="1800"/>
              <a:buFont typeface="Arial"/>
              <a:buNone/>
            </a:pPr>
            <a:r>
              <a:rPr lang="en-GB" sz="1800" b="1" i="1" u="none" strike="noStrike" cap="none">
                <a:solidFill>
                  <a:srgbClr val="CD0364"/>
                </a:solidFill>
                <a:latin typeface="Helvetica Neue"/>
                <a:ea typeface="Helvetica Neue"/>
                <a:cs typeface="Helvetica Neue"/>
                <a:sym typeface="Helvetica Neue"/>
              </a:rPr>
              <a:t>Crea el código: botón A:</a:t>
            </a:r>
            <a:endParaRPr/>
          </a:p>
        </p:txBody>
      </p:sp>
      <p:sp>
        <p:nvSpPr>
          <p:cNvPr id="387" name="Google Shape;387;g3694c7ecca9_2_32"/>
          <p:cNvSpPr/>
          <p:nvPr/>
        </p:nvSpPr>
        <p:spPr>
          <a:xfrm>
            <a:off x="743525" y="1829450"/>
            <a:ext cx="2100300" cy="4324200"/>
          </a:xfrm>
          <a:prstGeom prst="roundRect">
            <a:avLst>
              <a:gd name="adj" fmla="val 16667"/>
            </a:avLst>
          </a:prstGeom>
          <a:noFill/>
          <a:ln w="19050" cap="flat" cmpd="sng">
            <a:solidFill>
              <a:srgbClr val="CD0364"/>
            </a:solidFill>
            <a:prstDash val="solid"/>
            <a:round/>
            <a:headEnd type="none" w="sm" len="sm"/>
            <a:tailEnd type="none" w="sm" len="sm"/>
          </a:ln>
        </p:spPr>
        <p:txBody>
          <a:bodyPr spcFirstLastPara="1" wrap="square" lIns="91425" tIns="91425" rIns="91425" bIns="91425" anchor="b" anchorCtr="0">
            <a:noAutofit/>
          </a:bodyPr>
          <a:lstStyle/>
          <a:p>
            <a:pPr marL="0" marR="0" lvl="0" indent="0" algn="l" rtl="0">
              <a:lnSpc>
                <a:spcPct val="110000"/>
              </a:lnSpc>
              <a:spcBef>
                <a:spcPts val="1300"/>
              </a:spcBef>
              <a:spcAft>
                <a:spcPts val="0"/>
              </a:spcAft>
              <a:buClr>
                <a:srgbClr val="000000"/>
              </a:buClr>
              <a:buSzPts val="1600"/>
              <a:buFont typeface="Arial"/>
              <a:buNone/>
            </a:pPr>
            <a:r>
              <a:rPr lang="en-GB" sz="1600" b="1" i="0" u="none" strike="noStrike" cap="none">
                <a:solidFill>
                  <a:srgbClr val="CD0364"/>
                </a:solidFill>
                <a:latin typeface="Helvetica Neue"/>
                <a:ea typeface="Helvetica Neue"/>
                <a:cs typeface="Helvetica Neue"/>
                <a:sym typeface="Helvetica Neue"/>
              </a:rPr>
              <a:t>Busca el bloque Al pulsar el botón A </a:t>
            </a:r>
            <a:r>
              <a:rPr lang="en-GB" sz="1600" b="0" i="0" u="none" strike="noStrike" cap="none">
                <a:solidFill>
                  <a:srgbClr val="000000"/>
                </a:solidFill>
                <a:latin typeface="Helvetica Neue"/>
                <a:ea typeface="Helvetica Neue"/>
                <a:cs typeface="Helvetica Neue"/>
                <a:sym typeface="Helvetica Neue"/>
              </a:rPr>
              <a:t>en la sección Entrada y añádelo a tu espacio de trabajo.  </a:t>
            </a:r>
            <a:endParaRPr/>
          </a:p>
        </p:txBody>
      </p:sp>
      <p:pic>
        <p:nvPicPr>
          <p:cNvPr id="388" name="Google Shape;388;g3694c7ecca9_2_32" descr="Código basado en bloques para micro:bit utilizado para un código dirigido por el profesor junto con los alumnos para programar el botón A para que muestre el valor actual de «contar» cada vez que se pulsa el botón A." title="microbit-screenshot (47).png"/>
          <p:cNvPicPr preferRelativeResize="0"/>
          <p:nvPr/>
        </p:nvPicPr>
        <p:blipFill rotWithShape="1">
          <a:blip r:embed="rId3">
            <a:alphaModFix/>
          </a:blip>
          <a:srcRect l="53455" b="38920"/>
          <a:stretch/>
        </p:blipFill>
        <p:spPr>
          <a:xfrm>
            <a:off x="996337" y="2536475"/>
            <a:ext cx="1594677" cy="738853"/>
          </a:xfrm>
          <a:prstGeom prst="rect">
            <a:avLst/>
          </a:prstGeom>
          <a:noFill/>
          <a:ln>
            <a:noFill/>
          </a:ln>
        </p:spPr>
      </p:pic>
      <p:sp>
        <p:nvSpPr>
          <p:cNvPr id="389" name="Google Shape;389;g3694c7ecca9_2_32"/>
          <p:cNvSpPr/>
          <p:nvPr/>
        </p:nvSpPr>
        <p:spPr>
          <a:xfrm>
            <a:off x="3189325" y="1800200"/>
            <a:ext cx="3952800" cy="4382700"/>
          </a:xfrm>
          <a:prstGeom prst="roundRect">
            <a:avLst>
              <a:gd name="adj" fmla="val 16667"/>
            </a:avLst>
          </a:prstGeom>
          <a:noFill/>
          <a:ln w="19050" cap="flat" cmpd="sng">
            <a:solidFill>
              <a:srgbClr val="CD0364"/>
            </a:solidFill>
            <a:prstDash val="solid"/>
            <a:round/>
            <a:headEnd type="none" w="sm" len="sm"/>
            <a:tailEnd type="none" w="sm" len="sm"/>
          </a:ln>
        </p:spPr>
        <p:txBody>
          <a:bodyPr spcFirstLastPara="1" wrap="square" lIns="91425" tIns="91425" rIns="91425" bIns="91425" anchor="b" anchorCtr="0">
            <a:noAutofit/>
          </a:bodyPr>
          <a:lstStyle/>
          <a:p>
            <a:pPr marL="0" marR="0" lvl="0" indent="0" algn="l" rtl="0">
              <a:lnSpc>
                <a:spcPct val="110000"/>
              </a:lnSpc>
              <a:spcBef>
                <a:spcPts val="1300"/>
              </a:spcBef>
              <a:spcAft>
                <a:spcPts val="0"/>
              </a:spcAft>
              <a:buClr>
                <a:srgbClr val="000000"/>
              </a:buClr>
              <a:buSzPts val="1700"/>
              <a:buFont typeface="Arial"/>
              <a:buNone/>
            </a:pPr>
            <a:r>
              <a:rPr lang="en-GB" sz="1700" b="1" i="0" u="none" strike="noStrike" cap="none">
                <a:solidFill>
                  <a:srgbClr val="CD0364"/>
                </a:solidFill>
                <a:latin typeface="Helvetica Neue"/>
                <a:ea typeface="Helvetica Neue"/>
                <a:cs typeface="Helvetica Neue"/>
                <a:sym typeface="Helvetica Neue"/>
              </a:rPr>
              <a:t>Busca el bloque «mostrar número 0»</a:t>
            </a:r>
            <a:r>
              <a:rPr lang="en-GB" sz="1700" b="0" i="0" u="none" strike="noStrike" cap="none">
                <a:solidFill>
                  <a:srgbClr val="000000"/>
                </a:solidFill>
                <a:latin typeface="Helvetica Neue"/>
                <a:ea typeface="Helvetica Neue"/>
                <a:cs typeface="Helvetica Neue"/>
                <a:sym typeface="Helvetica Neue"/>
              </a:rPr>
              <a:t> en la sección Entrada.</a:t>
            </a:r>
            <a:endParaRPr/>
          </a:p>
          <a:p>
            <a:pPr marL="0" marR="0" lvl="0" indent="0" algn="l" rtl="0">
              <a:lnSpc>
                <a:spcPct val="110000"/>
              </a:lnSpc>
              <a:spcBef>
                <a:spcPts val="1300"/>
              </a:spcBef>
              <a:spcAft>
                <a:spcPts val="0"/>
              </a:spcAft>
              <a:buClr>
                <a:srgbClr val="000000"/>
              </a:buClr>
              <a:buSzPts val="1200"/>
              <a:buFont typeface="Arial"/>
              <a:buNone/>
            </a:pPr>
            <a:endParaRPr sz="1200" b="0" i="0" u="none" strike="noStrike" cap="none">
              <a:solidFill>
                <a:srgbClr val="000000"/>
              </a:solidFill>
              <a:latin typeface="Helvetica Neue"/>
              <a:ea typeface="Helvetica Neue"/>
              <a:cs typeface="Helvetica Neue"/>
              <a:sym typeface="Helvetica Neue"/>
            </a:endParaRPr>
          </a:p>
          <a:p>
            <a:pPr marL="0" marR="0" lvl="0" indent="0" algn="l" rtl="0">
              <a:lnSpc>
                <a:spcPct val="110000"/>
              </a:lnSpc>
              <a:spcBef>
                <a:spcPts val="1300"/>
              </a:spcBef>
              <a:spcAft>
                <a:spcPts val="0"/>
              </a:spcAft>
              <a:buClr>
                <a:srgbClr val="000000"/>
              </a:buClr>
              <a:buSzPts val="1200"/>
              <a:buFont typeface="Arial"/>
              <a:buNone/>
            </a:pPr>
            <a:endParaRPr sz="1200" b="0" i="0" u="none" strike="noStrike" cap="none">
              <a:solidFill>
                <a:srgbClr val="000000"/>
              </a:solidFill>
              <a:latin typeface="Helvetica Neue"/>
              <a:ea typeface="Helvetica Neue"/>
              <a:cs typeface="Helvetica Neue"/>
              <a:sym typeface="Helvetica Neue"/>
            </a:endParaRPr>
          </a:p>
          <a:p>
            <a:pPr marL="0" marR="0" lvl="0" indent="0" algn="l" rtl="0">
              <a:lnSpc>
                <a:spcPct val="110000"/>
              </a:lnSpc>
              <a:spcBef>
                <a:spcPts val="1300"/>
              </a:spcBef>
              <a:spcAft>
                <a:spcPts val="0"/>
              </a:spcAft>
              <a:buClr>
                <a:srgbClr val="000000"/>
              </a:buClr>
              <a:buSzPts val="1200"/>
              <a:buFont typeface="Arial"/>
              <a:buNone/>
            </a:pPr>
            <a:endParaRPr sz="1200" b="0" i="0" u="none" strike="noStrike" cap="none">
              <a:solidFill>
                <a:srgbClr val="000000"/>
              </a:solidFill>
              <a:latin typeface="Helvetica Neue"/>
              <a:ea typeface="Helvetica Neue"/>
              <a:cs typeface="Helvetica Neue"/>
              <a:sym typeface="Helvetica Neue"/>
            </a:endParaRPr>
          </a:p>
          <a:p>
            <a:pPr marL="0" marR="0" lvl="0" indent="0" algn="l" rtl="0">
              <a:lnSpc>
                <a:spcPct val="110000"/>
              </a:lnSpc>
              <a:spcBef>
                <a:spcPts val="1300"/>
              </a:spcBef>
              <a:spcAft>
                <a:spcPts val="0"/>
              </a:spcAft>
              <a:buClr>
                <a:srgbClr val="000000"/>
              </a:buClr>
              <a:buSzPts val="1100"/>
              <a:buFont typeface="Arial"/>
              <a:buNone/>
            </a:pPr>
            <a:r>
              <a:rPr lang="en-GB" sz="1700" b="1" i="0" u="none" strike="noStrike" cap="none">
                <a:solidFill>
                  <a:srgbClr val="CD0364"/>
                </a:solidFill>
                <a:latin typeface="Helvetica Neue"/>
                <a:ea typeface="Helvetica Neue"/>
                <a:cs typeface="Helvetica Neue"/>
                <a:sym typeface="Helvetica Neue"/>
              </a:rPr>
              <a:t>Busca la variable «contar»</a:t>
            </a:r>
            <a:r>
              <a:rPr lang="en-GB" sz="1700" b="0" i="0" u="none" strike="noStrike" cap="none">
                <a:solidFill>
                  <a:srgbClr val="000000"/>
                </a:solidFill>
                <a:latin typeface="Helvetica Neue"/>
                <a:ea typeface="Helvetica Neue"/>
                <a:cs typeface="Helvetica Neue"/>
                <a:sym typeface="Helvetica Neue"/>
              </a:rPr>
              <a:t> en la sección Variables y colócala encima del 0 en el bloque «mostrar número 0».</a:t>
            </a:r>
            <a:endParaRPr/>
          </a:p>
        </p:txBody>
      </p:sp>
      <p:pic>
        <p:nvPicPr>
          <p:cNvPr id="390" name="Google Shape;390;g3694c7ecca9_2_32" descr="Código basado en bloques para micro:bit utilizado para un código dirigido por el profesor junto con los alumnos para programar el botón A para que muestre el valor actual de «contar» cada vez que se pulsa el botón A." title="microbit-screenshot (55).png"/>
          <p:cNvPicPr preferRelativeResize="0"/>
          <p:nvPr/>
        </p:nvPicPr>
        <p:blipFill rotWithShape="1">
          <a:blip r:embed="rId4">
            <a:alphaModFix/>
          </a:blip>
          <a:srcRect/>
          <a:stretch/>
        </p:blipFill>
        <p:spPr>
          <a:xfrm>
            <a:off x="4344300" y="1953746"/>
            <a:ext cx="1642849" cy="931658"/>
          </a:xfrm>
          <a:prstGeom prst="rect">
            <a:avLst/>
          </a:prstGeom>
          <a:noFill/>
          <a:ln>
            <a:noFill/>
          </a:ln>
        </p:spPr>
      </p:pic>
      <p:pic>
        <p:nvPicPr>
          <p:cNvPr id="391" name="Google Shape;391;g3694c7ecca9_2_32" descr="Código basado en bloques para micro:bit utilizado para un código dirigido por el profesor junto con los alumnos para programar el botón A para que muestre el valor actual de «contar» cada vez que se pulsa el botón A." title="microbit-screenshot (56).png"/>
          <p:cNvPicPr preferRelativeResize="0"/>
          <p:nvPr/>
        </p:nvPicPr>
        <p:blipFill rotWithShape="1">
          <a:blip r:embed="rId5">
            <a:alphaModFix/>
          </a:blip>
          <a:srcRect/>
          <a:stretch/>
        </p:blipFill>
        <p:spPr>
          <a:xfrm>
            <a:off x="4344300" y="3732993"/>
            <a:ext cx="1642850" cy="911925"/>
          </a:xfrm>
          <a:prstGeom prst="rect">
            <a:avLst/>
          </a:prstGeom>
          <a:noFill/>
          <a:ln>
            <a:noFill/>
          </a:ln>
        </p:spPr>
      </p:pic>
      <p:pic>
        <p:nvPicPr>
          <p:cNvPr id="392" name="Google Shape;392;g3694c7ecca9_2_32" descr="Ilustración de un educador delante de una pizarra vacía utilizada para señalar las actividades dirigidas por el profesor en esta página" title="black female teacher image.png"/>
          <p:cNvPicPr preferRelativeResize="0"/>
          <p:nvPr/>
        </p:nvPicPr>
        <p:blipFill rotWithShape="1">
          <a:blip r:embed="rId6">
            <a:alphaModFix/>
          </a:blip>
          <a:srcRect/>
          <a:stretch/>
        </p:blipFill>
        <p:spPr>
          <a:xfrm>
            <a:off x="8193400" y="379637"/>
            <a:ext cx="1428350" cy="1191276"/>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96"/>
        <p:cNvGrpSpPr/>
        <p:nvPr/>
      </p:nvGrpSpPr>
      <p:grpSpPr>
        <a:xfrm>
          <a:off x="0" y="0"/>
          <a:ext cx="0" cy="0"/>
          <a:chOff x="0" y="0"/>
          <a:chExt cx="0" cy="0"/>
        </a:xfrm>
      </p:grpSpPr>
      <p:sp>
        <p:nvSpPr>
          <p:cNvPr id="397" name="Google Shape;397;g3694c7ecca9_2_54"/>
          <p:cNvSpPr txBox="1">
            <a:spLocks noGrp="1"/>
          </p:cNvSpPr>
          <p:nvPr>
            <p:ph type="title"/>
          </p:nvPr>
        </p:nvSpPr>
        <p:spPr>
          <a:xfrm>
            <a:off x="681026" y="456075"/>
            <a:ext cx="75123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CD0364"/>
                </a:solidFill>
              </a:rPr>
              <a:t>Picante 🌶️🌶️🌶️ Pasos de la actividad de los alumnos 5</a:t>
            </a:r>
            <a:endParaRPr/>
          </a:p>
        </p:txBody>
      </p:sp>
      <p:sp>
        <p:nvSpPr>
          <p:cNvPr id="398" name="Google Shape;398;g3694c7ecca9_2_54"/>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975"/>
              <a:buFont typeface="Arial"/>
              <a:buNone/>
            </a:pPr>
            <a:r>
              <a:rPr lang="en-GB"/>
              <a:t>Página </a:t>
            </a:r>
            <a:fld id="{00000000-1234-1234-1234-123412341234}" type="slidenum">
              <a:rPr lang="en-GB"/>
              <a:t>24</a:t>
            </a:fld>
            <a:endParaRPr/>
          </a:p>
        </p:txBody>
      </p:sp>
      <p:sp>
        <p:nvSpPr>
          <p:cNvPr id="399" name="Google Shape;399;g3694c7ecca9_2_54"/>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Ligero</a:t>
            </a:r>
            <a:r>
              <a:rPr lang="en-GB" sz="1150" b="1" i="0" u="none" strike="noStrike" cap="none">
                <a:solidFill>
                  <a:srgbClr val="2A92D6"/>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Medio</a:t>
            </a:r>
            <a:r>
              <a:rPr lang="en-GB" sz="1150" b="1" i="0" u="none" strike="noStrike" cap="none">
                <a:solidFill>
                  <a:srgbClr val="6C4BC1"/>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CD0364"/>
                </a:solidFill>
                <a:latin typeface="Helvetica Neue"/>
                <a:ea typeface="Helvetica Neue"/>
                <a:cs typeface="Helvetica Neue"/>
                <a:sym typeface="Helvetica Neue"/>
              </a:rPr>
              <a:t>Picante</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2A92D6"/>
                </a:solidFill>
                <a:latin typeface="Helvetica Neue"/>
                <a:ea typeface="Helvetica Neue"/>
                <a:cs typeface="Helvetica Neue"/>
                <a:sym typeface="Helvetica Neue"/>
              </a:rPr>
              <a:t>🌶️🌶️🌶️</a:t>
            </a:r>
            <a:endParaRPr/>
          </a:p>
        </p:txBody>
      </p:sp>
      <p:sp>
        <p:nvSpPr>
          <p:cNvPr id="400" name="Google Shape;400;g3694c7ecca9_2_54"/>
          <p:cNvSpPr txBox="1"/>
          <p:nvPr/>
        </p:nvSpPr>
        <p:spPr>
          <a:xfrm>
            <a:off x="681025" y="1262221"/>
            <a:ext cx="4464900" cy="461700"/>
          </a:xfrm>
          <a:prstGeom prst="rect">
            <a:avLst/>
          </a:prstGeom>
          <a:noFill/>
          <a:ln>
            <a:noFill/>
          </a:ln>
        </p:spPr>
        <p:txBody>
          <a:bodyPr spcFirstLastPara="1" wrap="square" lIns="91425" tIns="91425" rIns="91425" bIns="91425" anchor="t" anchorCtr="0">
            <a:spAutoFit/>
          </a:bodyPr>
          <a:lstStyle/>
          <a:p>
            <a:pPr marL="0" marR="0" lvl="0" indent="0" algn="l" rtl="0">
              <a:lnSpc>
                <a:spcPct val="110000"/>
              </a:lnSpc>
              <a:spcBef>
                <a:spcPts val="1300"/>
              </a:spcBef>
              <a:spcAft>
                <a:spcPts val="0"/>
              </a:spcAft>
              <a:buClr>
                <a:srgbClr val="000000"/>
              </a:buClr>
              <a:buSzPts val="1800"/>
              <a:buFont typeface="Arial"/>
              <a:buNone/>
            </a:pPr>
            <a:r>
              <a:rPr lang="en-GB" sz="1800" b="1" i="1" u="none" strike="noStrike" cap="none">
                <a:solidFill>
                  <a:srgbClr val="CD0364"/>
                </a:solidFill>
                <a:latin typeface="Helvetica Neue"/>
                <a:ea typeface="Helvetica Neue"/>
                <a:cs typeface="Helvetica Neue"/>
                <a:sym typeface="Helvetica Neue"/>
              </a:rPr>
              <a:t>Crea el código: botones A+B:</a:t>
            </a:r>
            <a:endParaRPr/>
          </a:p>
        </p:txBody>
      </p:sp>
      <p:sp>
        <p:nvSpPr>
          <p:cNvPr id="401" name="Google Shape;401;g3694c7ecca9_2_54"/>
          <p:cNvSpPr/>
          <p:nvPr/>
        </p:nvSpPr>
        <p:spPr>
          <a:xfrm>
            <a:off x="3189325" y="1800200"/>
            <a:ext cx="2100300" cy="4382700"/>
          </a:xfrm>
          <a:prstGeom prst="roundRect">
            <a:avLst>
              <a:gd name="adj" fmla="val 16667"/>
            </a:avLst>
          </a:prstGeom>
          <a:noFill/>
          <a:ln w="19050" cap="flat" cmpd="sng">
            <a:solidFill>
              <a:srgbClr val="CD0364"/>
            </a:solidFill>
            <a:prstDash val="solid"/>
            <a:round/>
            <a:headEnd type="none" w="sm" len="sm"/>
            <a:tailEnd type="none" w="sm" len="sm"/>
          </a:ln>
        </p:spPr>
        <p:txBody>
          <a:bodyPr spcFirstLastPara="1" wrap="square" lIns="91425" tIns="91425" rIns="91425" bIns="91425" anchor="b" anchorCtr="0">
            <a:noAutofit/>
          </a:bodyPr>
          <a:lstStyle/>
          <a:p>
            <a:pPr marL="0" marR="0" lvl="0" indent="0" algn="l" rtl="0">
              <a:lnSpc>
                <a:spcPct val="110000"/>
              </a:lnSpc>
              <a:spcBef>
                <a:spcPts val="1300"/>
              </a:spcBef>
              <a:spcAft>
                <a:spcPts val="0"/>
              </a:spcAft>
              <a:buClr>
                <a:srgbClr val="000000"/>
              </a:buClr>
              <a:buSzPts val="1700"/>
              <a:buFont typeface="Arial"/>
              <a:buNone/>
            </a:pPr>
            <a:r>
              <a:rPr lang="en-GB" sz="1700" b="1" i="0" u="none" strike="noStrike" cap="none">
                <a:solidFill>
                  <a:srgbClr val="CD0364"/>
                </a:solidFill>
                <a:latin typeface="Helvetica Neue"/>
                <a:ea typeface="Helvetica Neue"/>
                <a:cs typeface="Helvetica Neue"/>
                <a:sym typeface="Helvetica Neue"/>
              </a:rPr>
              <a:t>Busca el bloque «mostrar número 0»</a:t>
            </a:r>
            <a:r>
              <a:rPr lang="en-GB" sz="1700" b="0" i="0" u="none" strike="noStrike" cap="none">
                <a:solidFill>
                  <a:srgbClr val="000000"/>
                </a:solidFill>
                <a:latin typeface="Helvetica Neue"/>
                <a:ea typeface="Helvetica Neue"/>
                <a:cs typeface="Helvetica Neue"/>
                <a:sym typeface="Helvetica Neue"/>
              </a:rPr>
              <a:t> en la sección Entrada.</a:t>
            </a:r>
            <a:endParaRPr/>
          </a:p>
        </p:txBody>
      </p:sp>
      <p:sp>
        <p:nvSpPr>
          <p:cNvPr id="402" name="Google Shape;402;g3694c7ecca9_2_54"/>
          <p:cNvSpPr/>
          <p:nvPr/>
        </p:nvSpPr>
        <p:spPr>
          <a:xfrm>
            <a:off x="743525" y="1829450"/>
            <a:ext cx="2100300" cy="4324200"/>
          </a:xfrm>
          <a:prstGeom prst="roundRect">
            <a:avLst>
              <a:gd name="adj" fmla="val 16667"/>
            </a:avLst>
          </a:prstGeom>
          <a:noFill/>
          <a:ln w="19050" cap="flat" cmpd="sng">
            <a:solidFill>
              <a:srgbClr val="CD0364"/>
            </a:solidFill>
            <a:prstDash val="solid"/>
            <a:round/>
            <a:headEnd type="none" w="sm" len="sm"/>
            <a:tailEnd type="none" w="sm" len="sm"/>
          </a:ln>
        </p:spPr>
        <p:txBody>
          <a:bodyPr spcFirstLastPara="1" wrap="square" lIns="91425" tIns="91425" rIns="91425" bIns="91425" anchor="b" anchorCtr="0">
            <a:noAutofit/>
          </a:bodyPr>
          <a:lstStyle/>
          <a:p>
            <a:pPr marL="0" marR="0" lvl="0" indent="0" algn="l" rtl="0">
              <a:lnSpc>
                <a:spcPct val="110000"/>
              </a:lnSpc>
              <a:spcBef>
                <a:spcPts val="1300"/>
              </a:spcBef>
              <a:spcAft>
                <a:spcPts val="0"/>
              </a:spcAft>
              <a:buClr>
                <a:srgbClr val="000000"/>
              </a:buClr>
              <a:buSzPts val="1450"/>
              <a:buFont typeface="Arial"/>
              <a:buNone/>
            </a:pPr>
            <a:r>
              <a:rPr lang="en-GB" sz="1450" b="1" i="0" u="none" strike="noStrike" cap="none">
                <a:solidFill>
                  <a:srgbClr val="CD0364"/>
                </a:solidFill>
                <a:latin typeface="Helvetica Neue"/>
                <a:ea typeface="Helvetica Neue"/>
                <a:cs typeface="Helvetica Neue"/>
                <a:sym typeface="Helvetica Neue"/>
              </a:rPr>
              <a:t>Busca el bloque «Al pulsar el botón A» </a:t>
            </a:r>
            <a:r>
              <a:rPr lang="en-GB" sz="1450" b="0" i="0" u="none" strike="noStrike" cap="none">
                <a:solidFill>
                  <a:srgbClr val="000000"/>
                </a:solidFill>
                <a:latin typeface="Helvetica Neue"/>
                <a:ea typeface="Helvetica Neue"/>
                <a:cs typeface="Helvetica Neue"/>
                <a:sym typeface="Helvetica Neue"/>
              </a:rPr>
              <a:t>en la sección Entrada y añádelo a tu espacio de trabajo. Haz clic en la flecha hacia abajo y selecciona A+B.</a:t>
            </a:r>
            <a:endParaRPr/>
          </a:p>
        </p:txBody>
      </p:sp>
      <p:pic>
        <p:nvPicPr>
          <p:cNvPr id="403" name="Google Shape;403;g3694c7ecca9_2_54" descr="Código basado en bloques para micro:bit utilizado para un código dirigido por el profesor junto con los alumnos para restablecer la variable «contar» a 0 y mostrar 0 para confirmar el restablecimiento cuando se pulsan los botones A+B al mismo tiempo." title="microbit-screenshot (23).png"/>
          <p:cNvPicPr preferRelativeResize="0"/>
          <p:nvPr/>
        </p:nvPicPr>
        <p:blipFill rotWithShape="1">
          <a:blip r:embed="rId3">
            <a:alphaModFix/>
          </a:blip>
          <a:srcRect l="65999" t="15354" r="17901" b="59051"/>
          <a:stretch/>
        </p:blipFill>
        <p:spPr>
          <a:xfrm>
            <a:off x="909751" y="2021264"/>
            <a:ext cx="1594675" cy="802226"/>
          </a:xfrm>
          <a:prstGeom prst="rect">
            <a:avLst/>
          </a:prstGeom>
          <a:noFill/>
          <a:ln>
            <a:noFill/>
          </a:ln>
        </p:spPr>
      </p:pic>
      <p:sp>
        <p:nvSpPr>
          <p:cNvPr id="404" name="Google Shape;404;g3694c7ecca9_2_54" descr="Flecha rosa hacia abajo para indicar que los alumnos cambiarán el bloque gris, inutilizable al pulsar el botón A, por uno rosa, utilizable al pulsar el botón B, haciendo clic en la flecha hacia abajo situada junto a la letra A y seleccionando la letra B."/>
          <p:cNvSpPr txBox="1"/>
          <p:nvPr/>
        </p:nvSpPr>
        <p:spPr>
          <a:xfrm>
            <a:off x="1489288" y="2641475"/>
            <a:ext cx="435600" cy="5349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2275"/>
              <a:buFont typeface="Arial"/>
              <a:buNone/>
            </a:pPr>
            <a:r>
              <a:rPr lang="en-GB" sz="2275" b="0" i="0" u="none" strike="noStrike" cap="none">
                <a:solidFill>
                  <a:srgbClr val="CD0364"/>
                </a:solidFill>
                <a:latin typeface="Helvetica Neue"/>
                <a:ea typeface="Helvetica Neue"/>
                <a:cs typeface="Helvetica Neue"/>
                <a:sym typeface="Helvetica Neue"/>
              </a:rPr>
              <a:t>↓</a:t>
            </a:r>
            <a:endParaRPr/>
          </a:p>
        </p:txBody>
      </p:sp>
      <p:pic>
        <p:nvPicPr>
          <p:cNvPr id="405" name="Google Shape;405;g3694c7ecca9_2_54" descr="Código basado en bloques para micro:bit utilizado para un código dirigido por el profesor junto con los alumnos para restablecer la variable «contar» a 0 y mostrar 0 para confirmar el restablecimiento cuando se pulsan los botones A+B al mismo tiempo." title="microbit-screenshot (57).png"/>
          <p:cNvPicPr preferRelativeResize="0"/>
          <p:nvPr/>
        </p:nvPicPr>
        <p:blipFill rotWithShape="1">
          <a:blip r:embed="rId4">
            <a:alphaModFix/>
          </a:blip>
          <a:srcRect/>
          <a:stretch/>
        </p:blipFill>
        <p:spPr>
          <a:xfrm>
            <a:off x="992925" y="3123350"/>
            <a:ext cx="1428350" cy="611325"/>
          </a:xfrm>
          <a:prstGeom prst="rect">
            <a:avLst/>
          </a:prstGeom>
          <a:noFill/>
          <a:ln>
            <a:noFill/>
          </a:ln>
        </p:spPr>
      </p:pic>
      <p:pic>
        <p:nvPicPr>
          <p:cNvPr id="406" name="Google Shape;406;g3694c7ecca9_2_54" descr="Código basado en bloques para micro:bit utilizado para un código dirigido por el profesor junto con los alumnos para restablecer la variable «contar» a 0 y mostrar 0 para confirmar el restablecimiento cuando se pulsan los botones A+B al mismo tiempo." title="microbit-screenshot (58).png"/>
          <p:cNvPicPr preferRelativeResize="0"/>
          <p:nvPr/>
        </p:nvPicPr>
        <p:blipFill rotWithShape="1">
          <a:blip r:embed="rId5">
            <a:alphaModFix/>
          </a:blip>
          <a:srcRect/>
          <a:stretch/>
        </p:blipFill>
        <p:spPr>
          <a:xfrm>
            <a:off x="3350493" y="2641475"/>
            <a:ext cx="1777958" cy="931650"/>
          </a:xfrm>
          <a:prstGeom prst="rect">
            <a:avLst/>
          </a:prstGeom>
          <a:noFill/>
          <a:ln>
            <a:noFill/>
          </a:ln>
        </p:spPr>
      </p:pic>
      <p:sp>
        <p:nvSpPr>
          <p:cNvPr id="407" name="Google Shape;407;g3694c7ecca9_2_54"/>
          <p:cNvSpPr/>
          <p:nvPr/>
        </p:nvSpPr>
        <p:spPr>
          <a:xfrm>
            <a:off x="5635125" y="1770950"/>
            <a:ext cx="2371500" cy="4382700"/>
          </a:xfrm>
          <a:prstGeom prst="roundRect">
            <a:avLst>
              <a:gd name="adj" fmla="val 16667"/>
            </a:avLst>
          </a:prstGeom>
          <a:noFill/>
          <a:ln w="19050" cap="flat" cmpd="sng">
            <a:solidFill>
              <a:srgbClr val="CD0364"/>
            </a:solidFill>
            <a:prstDash val="solid"/>
            <a:round/>
            <a:headEnd type="none" w="sm" len="sm"/>
            <a:tailEnd type="none" w="sm" len="sm"/>
          </a:ln>
        </p:spPr>
        <p:txBody>
          <a:bodyPr spcFirstLastPara="1" wrap="square" lIns="91425" tIns="91425" rIns="91425" bIns="91425" anchor="b" anchorCtr="0">
            <a:noAutofit/>
          </a:bodyPr>
          <a:lstStyle/>
          <a:p>
            <a:pPr marL="0" marR="0" lvl="0" indent="0" algn="l" rtl="0">
              <a:lnSpc>
                <a:spcPct val="110000"/>
              </a:lnSpc>
              <a:spcBef>
                <a:spcPts val="1300"/>
              </a:spcBef>
              <a:spcAft>
                <a:spcPts val="0"/>
              </a:spcAft>
              <a:buClr>
                <a:srgbClr val="000000"/>
              </a:buClr>
              <a:buSzPts val="1700"/>
              <a:buFont typeface="Arial"/>
              <a:buNone/>
            </a:pPr>
            <a:r>
              <a:rPr lang="en-GB" sz="1700" b="1" i="0" u="none" strike="noStrike" cap="none">
                <a:solidFill>
                  <a:srgbClr val="CD0364"/>
                </a:solidFill>
                <a:latin typeface="Helvetica Neue"/>
                <a:ea typeface="Helvetica Neue"/>
                <a:cs typeface="Helvetica Neue"/>
                <a:sym typeface="Helvetica Neue"/>
              </a:rPr>
              <a:t>Busca el bloque «establecer conteo en 0»</a:t>
            </a:r>
            <a:r>
              <a:rPr lang="en-GB" sz="1700" b="0" i="0" u="none" strike="noStrike" cap="none">
                <a:solidFill>
                  <a:srgbClr val="000000"/>
                </a:solidFill>
                <a:latin typeface="Helvetica Neue"/>
                <a:ea typeface="Helvetica Neue"/>
                <a:cs typeface="Helvetica Neue"/>
                <a:sym typeface="Helvetica Neue"/>
              </a:rPr>
              <a:t> en la sección Variables.</a:t>
            </a:r>
            <a:endParaRPr/>
          </a:p>
        </p:txBody>
      </p:sp>
      <p:pic>
        <p:nvPicPr>
          <p:cNvPr id="408" name="Google Shape;408;g3694c7ecca9_2_54" descr="Código basado en bloques para micro:bit utilizado para un código dirigido por el profesor junto con los alumnos para restablecer la variable «contar» a 0 y mostrar 0 para confirmar el restablecimiento cuando se pulsan los botones A+B al mismo tiempo." title="microbit-screenshot (59).png"/>
          <p:cNvPicPr preferRelativeResize="0"/>
          <p:nvPr/>
        </p:nvPicPr>
        <p:blipFill rotWithShape="1">
          <a:blip r:embed="rId6">
            <a:alphaModFix/>
          </a:blip>
          <a:srcRect/>
          <a:stretch/>
        </p:blipFill>
        <p:spPr>
          <a:xfrm>
            <a:off x="5974525" y="2440325"/>
            <a:ext cx="1777950" cy="1294349"/>
          </a:xfrm>
          <a:prstGeom prst="rect">
            <a:avLst/>
          </a:prstGeom>
          <a:noFill/>
          <a:ln>
            <a:noFill/>
          </a:ln>
        </p:spPr>
      </p:pic>
      <p:pic>
        <p:nvPicPr>
          <p:cNvPr id="409" name="Google Shape;409;g3694c7ecca9_2_54" descr="Ilustración de un educador delante de una pizarra vacía utilizada para señalar las actividades dirigidas por el profesor en esta página" title="black female teacher image.png"/>
          <p:cNvPicPr preferRelativeResize="0"/>
          <p:nvPr/>
        </p:nvPicPr>
        <p:blipFill rotWithShape="1">
          <a:blip r:embed="rId7">
            <a:alphaModFix/>
          </a:blip>
          <a:srcRect/>
          <a:stretch/>
        </p:blipFill>
        <p:spPr>
          <a:xfrm>
            <a:off x="8193400" y="379637"/>
            <a:ext cx="1428350" cy="1191276"/>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413"/>
        <p:cNvGrpSpPr/>
        <p:nvPr/>
      </p:nvGrpSpPr>
      <p:grpSpPr>
        <a:xfrm>
          <a:off x="0" y="0"/>
          <a:ext cx="0" cy="0"/>
          <a:chOff x="0" y="0"/>
          <a:chExt cx="0" cy="0"/>
        </a:xfrm>
      </p:grpSpPr>
      <p:sp>
        <p:nvSpPr>
          <p:cNvPr id="414" name="Google Shape;414;g365ab73c13e_0_354"/>
          <p:cNvSpPr txBox="1">
            <a:spLocks noGrp="1"/>
          </p:cNvSpPr>
          <p:nvPr>
            <p:ph type="title"/>
          </p:nvPr>
        </p:nvSpPr>
        <p:spPr>
          <a:xfrm>
            <a:off x="681026" y="456075"/>
            <a:ext cx="7512300" cy="9114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0A000"/>
              </a:buClr>
              <a:buSzPts val="2600"/>
              <a:buFont typeface="Arial"/>
              <a:buNone/>
            </a:pPr>
            <a:r>
              <a:rPr lang="en-GB" sz="2600">
                <a:solidFill>
                  <a:srgbClr val="CD0364"/>
                </a:solidFill>
              </a:rPr>
              <a:t>Picante 🌶️🌶️🌶️ Pasos de la actividad de los alumnos 6</a:t>
            </a:r>
            <a:endParaRPr/>
          </a:p>
        </p:txBody>
      </p:sp>
      <p:sp>
        <p:nvSpPr>
          <p:cNvPr id="415" name="Google Shape;415;g365ab73c13e_0_354"/>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975"/>
              <a:buFont typeface="Arial"/>
              <a:buNone/>
            </a:pPr>
            <a:r>
              <a:rPr lang="en-GB"/>
              <a:t>Página </a:t>
            </a:r>
            <a:fld id="{00000000-1234-1234-1234-123412341234}" type="slidenum">
              <a:rPr lang="en-GB"/>
              <a:t>25</a:t>
            </a:fld>
            <a:endParaRPr/>
          </a:p>
        </p:txBody>
      </p:sp>
      <p:sp>
        <p:nvSpPr>
          <p:cNvPr id="416" name="Google Shape;416;g365ab73c13e_0_354"/>
          <p:cNvSpPr txBox="1">
            <a:spLocks noGrp="1"/>
          </p:cNvSpPr>
          <p:nvPr>
            <p:ph type="body" idx="1"/>
          </p:nvPr>
        </p:nvSpPr>
        <p:spPr>
          <a:xfrm>
            <a:off x="681036" y="1548371"/>
            <a:ext cx="8544000" cy="4609500"/>
          </a:xfrm>
          <a:prstGeom prst="rect">
            <a:avLst/>
          </a:prstGeom>
          <a:noFill/>
          <a:ln>
            <a:noFill/>
          </a:ln>
        </p:spPr>
        <p:txBody>
          <a:bodyPr spcFirstLastPara="1" wrap="square" lIns="91425" tIns="45700" rIns="91425" bIns="45700" anchor="t" anchorCtr="0">
            <a:normAutofit/>
          </a:bodyPr>
          <a:lstStyle/>
          <a:p>
            <a:pPr marL="457200" lvl="0" indent="-342900" algn="l" rtl="0">
              <a:lnSpc>
                <a:spcPct val="110000"/>
              </a:lnSpc>
              <a:spcBef>
                <a:spcPts val="1300"/>
              </a:spcBef>
              <a:spcAft>
                <a:spcPts val="0"/>
              </a:spcAft>
              <a:buClr>
                <a:srgbClr val="CD0364"/>
              </a:buClr>
              <a:buSzPts val="1800"/>
              <a:buChar char="•"/>
            </a:pPr>
            <a:r>
              <a:rPr lang="en-GB" sz="1800" b="1">
                <a:solidFill>
                  <a:srgbClr val="CD0364"/>
                </a:solidFill>
              </a:rPr>
              <a:t>Prueba </a:t>
            </a:r>
            <a:r>
              <a:rPr lang="en-GB" sz="1800"/>
              <a:t>su código utilizando el simulador y luego </a:t>
            </a:r>
            <a:r>
              <a:rPr lang="en-GB" sz="1800" b="1">
                <a:solidFill>
                  <a:srgbClr val="CD0364"/>
                </a:solidFill>
              </a:rPr>
              <a:t>descarga</a:t>
            </a:r>
            <a:r>
              <a:rPr lang="en-GB" sz="1800"/>
              <a:t> el código en su micro:bit.</a:t>
            </a:r>
            <a:endParaRPr/>
          </a:p>
          <a:p>
            <a:pPr marL="457200" lvl="0" indent="-342900" algn="l" rtl="0">
              <a:lnSpc>
                <a:spcPct val="110000"/>
              </a:lnSpc>
              <a:spcBef>
                <a:spcPts val="1300"/>
              </a:spcBef>
              <a:spcAft>
                <a:spcPts val="0"/>
              </a:spcAft>
              <a:buClr>
                <a:srgbClr val="CD0364"/>
              </a:buClr>
              <a:buSzPts val="1800"/>
              <a:buChar char="•"/>
            </a:pPr>
            <a:r>
              <a:rPr lang="en-GB" sz="1800" b="1">
                <a:solidFill>
                  <a:srgbClr val="CD0364"/>
                </a:solidFill>
              </a:rPr>
              <a:t>Desconecta</a:t>
            </a:r>
            <a:r>
              <a:rPr lang="en-GB" sz="1800" b="1">
                <a:solidFill>
                  <a:srgbClr val="2993D6"/>
                </a:solidFill>
              </a:rPr>
              <a:t> </a:t>
            </a:r>
            <a:r>
              <a:rPr lang="en-GB" sz="1800"/>
              <a:t>el micro:bit y </a:t>
            </a:r>
            <a:r>
              <a:rPr lang="en-GB" sz="1800" b="1">
                <a:solidFill>
                  <a:srgbClr val="CD0364"/>
                </a:solidFill>
              </a:rPr>
              <a:t>conecta</a:t>
            </a:r>
            <a:r>
              <a:rPr lang="en-GB" sz="1800"/>
              <a:t> la batería. </a:t>
            </a:r>
            <a:endParaRPr/>
          </a:p>
          <a:p>
            <a:pPr marL="457200" lvl="0" indent="-342900" algn="l" rtl="0">
              <a:lnSpc>
                <a:spcPct val="110000"/>
              </a:lnSpc>
              <a:spcBef>
                <a:spcPts val="1300"/>
              </a:spcBef>
              <a:spcAft>
                <a:spcPts val="0"/>
              </a:spcAft>
              <a:buClr>
                <a:srgbClr val="CD0364"/>
              </a:buClr>
              <a:buSzPts val="1800"/>
              <a:buChar char="•"/>
            </a:pPr>
            <a:r>
              <a:rPr lang="en-GB" sz="1800" b="1">
                <a:solidFill>
                  <a:srgbClr val="CD0364"/>
                </a:solidFill>
              </a:rPr>
              <a:t>Predice </a:t>
            </a:r>
            <a:r>
              <a:rPr lang="en-GB" sz="1800"/>
              <a:t>el siguiente número en la secuencia numérica: «suma dos».</a:t>
            </a:r>
            <a:endParaRPr/>
          </a:p>
          <a:p>
            <a:pPr marL="457200" lvl="0" indent="-342900" algn="l" rtl="0">
              <a:lnSpc>
                <a:spcPct val="110000"/>
              </a:lnSpc>
              <a:spcBef>
                <a:spcPts val="1300"/>
              </a:spcBef>
              <a:spcAft>
                <a:spcPts val="0"/>
              </a:spcAft>
              <a:buClr>
                <a:srgbClr val="CD0364"/>
              </a:buClr>
              <a:buSzPts val="1800"/>
              <a:buChar char="•"/>
            </a:pPr>
            <a:r>
              <a:rPr lang="en-GB" sz="1800" b="1">
                <a:solidFill>
                  <a:srgbClr val="CD0364"/>
                </a:solidFill>
              </a:rPr>
              <a:t>Presiona el botón B</a:t>
            </a:r>
            <a:r>
              <a:rPr lang="en-GB" sz="1800"/>
              <a:t> para calcular la respuesta y el botón A para mostrar la respuesta correcta en la pantalla led. ¿Tu predicción fue acertada?</a:t>
            </a:r>
            <a:endParaRPr/>
          </a:p>
          <a:p>
            <a:pPr marL="457200" lvl="0" indent="-342900" algn="l" rtl="0">
              <a:lnSpc>
                <a:spcPct val="110000"/>
              </a:lnSpc>
              <a:spcBef>
                <a:spcPts val="1300"/>
              </a:spcBef>
              <a:spcAft>
                <a:spcPts val="0"/>
              </a:spcAft>
              <a:buClr>
                <a:srgbClr val="CD0364"/>
              </a:buClr>
              <a:buSzPts val="1800"/>
              <a:buChar char="•"/>
            </a:pPr>
            <a:r>
              <a:rPr lang="en-GB" sz="1800" b="1">
                <a:solidFill>
                  <a:srgbClr val="CD0364"/>
                </a:solidFill>
              </a:rPr>
              <a:t>Cambia</a:t>
            </a:r>
            <a:r>
              <a:rPr lang="en-GB" sz="1800"/>
              <a:t> el número de incremento para explorar más patrones numéricos.</a:t>
            </a:r>
            <a:endParaRPr/>
          </a:p>
        </p:txBody>
      </p:sp>
      <p:sp>
        <p:nvSpPr>
          <p:cNvPr id="417" name="Google Shape;417;g365ab73c13e_0_354"/>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Ligero</a:t>
            </a:r>
            <a:r>
              <a:rPr lang="en-GB" sz="1150" b="1" i="0" u="none" strike="noStrike" cap="none">
                <a:solidFill>
                  <a:srgbClr val="2A92D6"/>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Medio</a:t>
            </a:r>
            <a:r>
              <a:rPr lang="en-GB" sz="1150" b="1" i="0" u="none" strike="noStrike" cap="none">
                <a:solidFill>
                  <a:srgbClr val="6C4BC1"/>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CD0364"/>
                </a:solidFill>
                <a:latin typeface="Helvetica Neue"/>
                <a:ea typeface="Helvetica Neue"/>
                <a:cs typeface="Helvetica Neue"/>
                <a:sym typeface="Helvetica Neue"/>
              </a:rPr>
              <a:t>Picante</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2A92D6"/>
                </a:solidFill>
                <a:latin typeface="Helvetica Neue"/>
                <a:ea typeface="Helvetica Neue"/>
                <a:cs typeface="Helvetica Neue"/>
                <a:sym typeface="Helvetica Neue"/>
              </a:rPr>
              <a:t>🌶️🌶️🌶️</a:t>
            </a:r>
            <a:endParaRPr/>
          </a:p>
        </p:txBody>
      </p:sp>
      <p:pic>
        <p:nvPicPr>
          <p:cNvPr id="418" name="Google Shape;418;g365ab73c13e_0_354" descr="Ilustración de un educador delante de una pizarra vacía utilizada para señalar las actividades dirigidas por el profesor en esta página" title="black female teacher image.png"/>
          <p:cNvPicPr preferRelativeResize="0"/>
          <p:nvPr/>
        </p:nvPicPr>
        <p:blipFill rotWithShape="1">
          <a:blip r:embed="rId3">
            <a:alphaModFix/>
          </a:blip>
          <a:srcRect/>
          <a:stretch/>
        </p:blipFill>
        <p:spPr>
          <a:xfrm>
            <a:off x="8193400" y="379637"/>
            <a:ext cx="1428350" cy="1191276"/>
          </a:xfrm>
          <a:prstGeom prst="rect">
            <a:avLst/>
          </a:prstGeom>
          <a:noFill/>
          <a:ln>
            <a:noFill/>
          </a:ln>
        </p:spPr>
      </p:pic>
      <p:sp>
        <p:nvSpPr>
          <p:cNvPr id="419" name="Google Shape;419;g365ab73c13e_0_354"/>
          <p:cNvSpPr/>
          <p:nvPr/>
        </p:nvSpPr>
        <p:spPr>
          <a:xfrm>
            <a:off x="681025" y="5306725"/>
            <a:ext cx="6561300" cy="911400"/>
          </a:xfrm>
          <a:prstGeom prst="roundRect">
            <a:avLst>
              <a:gd name="adj" fmla="val 16667"/>
            </a:avLst>
          </a:prstGeom>
          <a:solidFill>
            <a:srgbClr val="FFFFFF"/>
          </a:solidFill>
          <a:ln w="19050" cap="flat" cmpd="sng">
            <a:solidFill>
              <a:srgbClr val="CD0364"/>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10000"/>
              </a:lnSpc>
              <a:spcBef>
                <a:spcPts val="0"/>
              </a:spcBef>
              <a:spcAft>
                <a:spcPts val="0"/>
              </a:spcAft>
              <a:buClr>
                <a:srgbClr val="000000"/>
              </a:buClr>
              <a:buSzPts val="1800"/>
              <a:buFont typeface="Arial"/>
              <a:buNone/>
            </a:pPr>
            <a:r>
              <a:rPr lang="en-GB" sz="1800" b="1" i="0" u="none" strike="noStrike" cap="none">
                <a:solidFill>
                  <a:srgbClr val="CD0364"/>
                </a:solidFill>
                <a:latin typeface="Helvetica Neue"/>
                <a:ea typeface="Helvetica Neue"/>
                <a:cs typeface="Helvetica Neue"/>
                <a:sym typeface="Helvetica Neue"/>
              </a:rPr>
              <a:t>Consejo profesional:</a:t>
            </a:r>
            <a:r>
              <a:rPr lang="en-GB" sz="1800" b="0" i="0" u="none" strike="noStrike" cap="none">
                <a:solidFill>
                  <a:srgbClr val="000000"/>
                </a:solidFill>
                <a:latin typeface="Helvetica Neue"/>
                <a:ea typeface="Helvetica Neue"/>
                <a:cs typeface="Helvetica Neue"/>
                <a:sym typeface="Helvetica Neue"/>
              </a:rPr>
              <a:t> los alumnos pueden presionar el botón de reinicio situado en la parte posterior del micro:bit para borrar la secuencia numérica actual y reiniciar.</a:t>
            </a:r>
            <a:endParaRPr/>
          </a:p>
        </p:txBody>
      </p:sp>
      <p:pic>
        <p:nvPicPr>
          <p:cNvPr id="420" name="Google Shape;420;g365ab73c13e_0_354" descr="Ilustración de la parte posterior de un micro:bit y un dedo sobre parte de la placa."/>
          <p:cNvPicPr preferRelativeResize="0"/>
          <p:nvPr/>
        </p:nvPicPr>
        <p:blipFill rotWithShape="1">
          <a:blip r:embed="rId4">
            <a:alphaModFix/>
          </a:blip>
          <a:srcRect/>
          <a:stretch/>
        </p:blipFill>
        <p:spPr>
          <a:xfrm>
            <a:off x="7390950" y="5206575"/>
            <a:ext cx="1523049" cy="1149775"/>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424"/>
        <p:cNvGrpSpPr/>
        <p:nvPr/>
      </p:nvGrpSpPr>
      <p:grpSpPr>
        <a:xfrm>
          <a:off x="0" y="0"/>
          <a:ext cx="0" cy="0"/>
          <a:chOff x="0" y="0"/>
          <a:chExt cx="0" cy="0"/>
        </a:xfrm>
      </p:grpSpPr>
      <p:sp>
        <p:nvSpPr>
          <p:cNvPr id="425" name="Google Shape;425;g365ab73c13e_0_129"/>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CD0364"/>
                </a:solidFill>
              </a:rPr>
              <a:t>Picante 🌶️🌶️🌶️ Detalles del código</a:t>
            </a:r>
            <a:endParaRPr/>
          </a:p>
        </p:txBody>
      </p:sp>
      <p:sp>
        <p:nvSpPr>
          <p:cNvPr id="426" name="Google Shape;426;g365ab73c13e_0_129"/>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975"/>
              <a:buFont typeface="Arial"/>
              <a:buNone/>
            </a:pPr>
            <a:r>
              <a:rPr lang="en-GB"/>
              <a:t>Página </a:t>
            </a:r>
            <a:fld id="{00000000-1234-1234-1234-123412341234}" type="slidenum">
              <a:rPr lang="en-GB"/>
              <a:t>26</a:t>
            </a:fld>
            <a:endParaRPr/>
          </a:p>
        </p:txBody>
      </p:sp>
      <p:sp>
        <p:nvSpPr>
          <p:cNvPr id="427" name="Google Shape;427;g365ab73c13e_0_129"/>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Ligero</a:t>
            </a:r>
            <a:r>
              <a:rPr lang="en-GB" sz="1150" b="1" i="0" u="none" strike="noStrike" cap="none">
                <a:solidFill>
                  <a:srgbClr val="2A92D6"/>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Medio</a:t>
            </a:r>
            <a:r>
              <a:rPr lang="en-GB" sz="1150" b="1" i="0" u="none" strike="noStrike" cap="none">
                <a:solidFill>
                  <a:srgbClr val="6C4BC1"/>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CD0364"/>
                </a:solidFill>
                <a:latin typeface="Helvetica Neue"/>
                <a:ea typeface="Helvetica Neue"/>
                <a:cs typeface="Helvetica Neue"/>
                <a:sym typeface="Helvetica Neue"/>
              </a:rPr>
              <a:t>Picante</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2A92D6"/>
                </a:solidFill>
                <a:latin typeface="Helvetica Neue"/>
                <a:ea typeface="Helvetica Neue"/>
                <a:cs typeface="Helvetica Neue"/>
                <a:sym typeface="Helvetica Neue"/>
              </a:rPr>
              <a:t>🌶️🌶️🌶️</a:t>
            </a:r>
            <a:endParaRPr/>
          </a:p>
        </p:txBody>
      </p:sp>
      <p:sp>
        <p:nvSpPr>
          <p:cNvPr id="428" name="Google Shape;428;g365ab73c13e_0_129"/>
          <p:cNvSpPr txBox="1">
            <a:spLocks noGrp="1"/>
          </p:cNvSpPr>
          <p:nvPr>
            <p:ph type="body" idx="1"/>
          </p:nvPr>
        </p:nvSpPr>
        <p:spPr>
          <a:xfrm>
            <a:off x="681036" y="1548371"/>
            <a:ext cx="8544000" cy="4609500"/>
          </a:xfrm>
          <a:prstGeom prst="rect">
            <a:avLst/>
          </a:prstGeom>
          <a:noFill/>
          <a:ln>
            <a:noFill/>
          </a:ln>
        </p:spPr>
        <p:txBody>
          <a:bodyPr spcFirstLastPara="1" wrap="square" lIns="91425" tIns="45700" rIns="91425" bIns="45700" anchor="t" anchorCtr="0">
            <a:normAutofit/>
          </a:bodyPr>
          <a:lstStyle/>
          <a:p>
            <a:pPr marL="0" marR="0" lvl="0" indent="0" algn="l" rtl="0">
              <a:lnSpc>
                <a:spcPct val="110000"/>
              </a:lnSpc>
              <a:spcBef>
                <a:spcPts val="1300"/>
              </a:spcBef>
              <a:spcAft>
                <a:spcPts val="0"/>
              </a:spcAft>
              <a:buSzPts val="1800"/>
              <a:buNone/>
            </a:pPr>
            <a:r>
              <a:rPr lang="en-GB" sz="1400"/>
              <a:t>Este proyecto utiliza el botón A para aumentar una variable llamada «contar» y mostrar el número en la pantalla led. Puedes cambiar el incremento a otros números (como 3, 5 y 6) para explorar otros patrones. </a:t>
            </a:r>
            <a:endParaRPr/>
          </a:p>
        </p:txBody>
      </p:sp>
      <p:pic>
        <p:nvPicPr>
          <p:cNvPr id="429" name="Google Shape;429;g365ab73c13e_0_129" descr="decorativo" title="Inspired_green@4x-100.jpg"/>
          <p:cNvPicPr preferRelativeResize="0"/>
          <p:nvPr/>
        </p:nvPicPr>
        <p:blipFill rotWithShape="1">
          <a:blip r:embed="rId3">
            <a:alphaModFix/>
          </a:blip>
          <a:srcRect/>
          <a:stretch/>
        </p:blipFill>
        <p:spPr>
          <a:xfrm>
            <a:off x="7968900" y="201700"/>
            <a:ext cx="990036" cy="1346675"/>
          </a:xfrm>
          <a:prstGeom prst="rect">
            <a:avLst/>
          </a:prstGeom>
          <a:noFill/>
          <a:ln>
            <a:noFill/>
          </a:ln>
        </p:spPr>
      </p:pic>
      <p:pic>
        <p:nvPicPr>
          <p:cNvPr id="430" name="Google Shape;430;g365ab73c13e_0_129" descr="Código basado en bloques para los botones A+B pulsados simultáneamente en un micro:bit para restablecer la variable «contar» a 0 y mostrar 0 para confirmar el restablecimiento." title="Screenshot 2025-06-18 at 10.41.56.png"/>
          <p:cNvPicPr preferRelativeResize="0"/>
          <p:nvPr/>
        </p:nvPicPr>
        <p:blipFill rotWithShape="1">
          <a:blip r:embed="rId4">
            <a:alphaModFix/>
          </a:blip>
          <a:srcRect/>
          <a:stretch/>
        </p:blipFill>
        <p:spPr>
          <a:xfrm>
            <a:off x="7588288" y="2648775"/>
            <a:ext cx="1642700" cy="1192466"/>
          </a:xfrm>
          <a:prstGeom prst="rect">
            <a:avLst/>
          </a:prstGeom>
          <a:noFill/>
          <a:ln>
            <a:noFill/>
          </a:ln>
        </p:spPr>
      </p:pic>
      <p:sp>
        <p:nvSpPr>
          <p:cNvPr id="431" name="Google Shape;431;g365ab73c13e_0_129"/>
          <p:cNvSpPr/>
          <p:nvPr/>
        </p:nvSpPr>
        <p:spPr>
          <a:xfrm>
            <a:off x="7505000" y="2538075"/>
            <a:ext cx="1725900" cy="3619800"/>
          </a:xfrm>
          <a:prstGeom prst="roundRect">
            <a:avLst>
              <a:gd name="adj" fmla="val 16667"/>
            </a:avLst>
          </a:prstGeom>
          <a:noFill/>
          <a:ln w="19050" cap="flat" cmpd="sng">
            <a:solidFill>
              <a:srgbClr val="CD0364"/>
            </a:solidFill>
            <a:prstDash val="solid"/>
            <a:round/>
            <a:headEnd type="none" w="sm" len="sm"/>
            <a:tailEnd type="none" w="sm" len="sm"/>
          </a:ln>
        </p:spPr>
        <p:txBody>
          <a:bodyPr spcFirstLastPara="1" wrap="square" lIns="91425" tIns="91425" rIns="91425" bIns="91425" anchor="b" anchorCtr="0">
            <a:noAutofit/>
          </a:bodyPr>
          <a:lstStyle/>
          <a:p>
            <a:pPr marL="0" marR="0" lvl="0" indent="0" algn="l" rtl="0">
              <a:lnSpc>
                <a:spcPct val="110000"/>
              </a:lnSpc>
              <a:spcBef>
                <a:spcPts val="1300"/>
              </a:spcBef>
              <a:spcAft>
                <a:spcPts val="0"/>
              </a:spcAft>
              <a:buClr>
                <a:srgbClr val="000000"/>
              </a:buClr>
              <a:buSzPts val="1600"/>
              <a:buFont typeface="Arial"/>
              <a:buNone/>
            </a:pPr>
            <a:r>
              <a:rPr lang="en-GB" sz="1600" b="0" i="0" u="none" strike="noStrike" cap="none">
                <a:solidFill>
                  <a:schemeClr val="dk1"/>
                </a:solidFill>
                <a:latin typeface="Helvetica Neue"/>
                <a:ea typeface="Helvetica Neue"/>
                <a:cs typeface="Helvetica Neue"/>
                <a:sym typeface="Helvetica Neue"/>
              </a:rPr>
              <a:t>Al presionar los botones A y B al mismo tiempo, la variable «contar» se restablece a 0.   </a:t>
            </a:r>
            <a:endParaRPr/>
          </a:p>
        </p:txBody>
      </p:sp>
      <p:sp>
        <p:nvSpPr>
          <p:cNvPr id="432" name="Google Shape;432;g365ab73c13e_0_129"/>
          <p:cNvSpPr/>
          <p:nvPr/>
        </p:nvSpPr>
        <p:spPr>
          <a:xfrm>
            <a:off x="675050" y="2538075"/>
            <a:ext cx="2122800" cy="3619800"/>
          </a:xfrm>
          <a:prstGeom prst="roundRect">
            <a:avLst>
              <a:gd name="adj" fmla="val 16667"/>
            </a:avLst>
          </a:prstGeom>
          <a:noFill/>
          <a:ln w="19050" cap="flat" cmpd="sng">
            <a:solidFill>
              <a:srgbClr val="CD0364"/>
            </a:solidFill>
            <a:prstDash val="solid"/>
            <a:round/>
            <a:headEnd type="none" w="sm" len="sm"/>
            <a:tailEnd type="none" w="sm" len="sm"/>
          </a:ln>
        </p:spPr>
        <p:txBody>
          <a:bodyPr spcFirstLastPara="1" wrap="square" lIns="91425" tIns="91425" rIns="91425" bIns="91425" anchor="b" anchorCtr="0">
            <a:noAutofit/>
          </a:bodyPr>
          <a:lstStyle/>
          <a:p>
            <a:pPr marL="0" marR="0" lvl="0" indent="0" algn="l" rtl="0">
              <a:lnSpc>
                <a:spcPct val="110000"/>
              </a:lnSpc>
              <a:spcBef>
                <a:spcPts val="1300"/>
              </a:spcBef>
              <a:spcAft>
                <a:spcPts val="0"/>
              </a:spcAft>
              <a:buClr>
                <a:srgbClr val="000000"/>
              </a:buClr>
              <a:buSzPts val="1600"/>
              <a:buFont typeface="Arial"/>
              <a:buNone/>
            </a:pPr>
            <a:r>
              <a:rPr lang="en-GB" sz="1400" b="0" i="0" u="none" strike="noStrike" cap="none">
                <a:solidFill>
                  <a:schemeClr val="dk1"/>
                </a:solidFill>
                <a:latin typeface="Helvetica Neue"/>
                <a:ea typeface="Helvetica Neue"/>
                <a:cs typeface="Helvetica Neue"/>
                <a:sym typeface="Helvetica Neue"/>
              </a:rPr>
              <a:t>Al inicio del programa, se muestra un 0 en la pantalla led para que los alumnos sepan que la variable «contar» se ha restablecido a 0.  </a:t>
            </a:r>
            <a:endParaRPr/>
          </a:p>
        </p:txBody>
      </p:sp>
      <p:pic>
        <p:nvPicPr>
          <p:cNvPr id="433" name="Google Shape;433;g365ab73c13e_0_129" descr="Código basado en bloques para un micro:bit que restablece la variable «contar» a 0 y muestra 0 para confirmar el restablecimiento al inicio del programa." title="Screenshot 2025-06-18 at 10.11.35.png"/>
          <p:cNvPicPr preferRelativeResize="0"/>
          <p:nvPr/>
        </p:nvPicPr>
        <p:blipFill rotWithShape="1">
          <a:blip r:embed="rId5">
            <a:alphaModFix/>
          </a:blip>
          <a:srcRect/>
          <a:stretch/>
        </p:blipFill>
        <p:spPr>
          <a:xfrm>
            <a:off x="917075" y="2680934"/>
            <a:ext cx="1809375" cy="1346675"/>
          </a:xfrm>
          <a:prstGeom prst="rect">
            <a:avLst/>
          </a:prstGeom>
          <a:noFill/>
          <a:ln>
            <a:noFill/>
          </a:ln>
        </p:spPr>
      </p:pic>
      <p:sp>
        <p:nvSpPr>
          <p:cNvPr id="434" name="Google Shape;434;g365ab73c13e_0_129"/>
          <p:cNvSpPr/>
          <p:nvPr/>
        </p:nvSpPr>
        <p:spPr>
          <a:xfrm>
            <a:off x="2944000" y="2538075"/>
            <a:ext cx="1809300" cy="3619800"/>
          </a:xfrm>
          <a:prstGeom prst="roundRect">
            <a:avLst>
              <a:gd name="adj" fmla="val 16667"/>
            </a:avLst>
          </a:prstGeom>
          <a:noFill/>
          <a:ln w="19050" cap="flat" cmpd="sng">
            <a:solidFill>
              <a:srgbClr val="CD0364"/>
            </a:solidFill>
            <a:prstDash val="solid"/>
            <a:round/>
            <a:headEnd type="none" w="sm" len="sm"/>
            <a:tailEnd type="none" w="sm" len="sm"/>
          </a:ln>
        </p:spPr>
        <p:txBody>
          <a:bodyPr spcFirstLastPara="1" wrap="square" lIns="91425" tIns="91425" rIns="91425" bIns="91425" anchor="b" anchorCtr="0">
            <a:noAutofit/>
          </a:bodyPr>
          <a:lstStyle/>
          <a:p>
            <a:pPr marL="0" marR="0" lvl="0" indent="0" algn="l" rtl="0">
              <a:lnSpc>
                <a:spcPct val="110000"/>
              </a:lnSpc>
              <a:spcBef>
                <a:spcPts val="1300"/>
              </a:spcBef>
              <a:spcAft>
                <a:spcPts val="0"/>
              </a:spcAft>
              <a:buClr>
                <a:srgbClr val="000000"/>
              </a:buClr>
              <a:buSzPts val="1600"/>
              <a:buFont typeface="Arial"/>
              <a:buNone/>
            </a:pPr>
            <a:r>
              <a:rPr lang="en-GB" sz="1500" b="0" i="0" u="none" strike="noStrike" cap="none">
                <a:solidFill>
                  <a:schemeClr val="dk1"/>
                </a:solidFill>
                <a:latin typeface="Helvetica Neue"/>
                <a:ea typeface="Helvetica Neue"/>
                <a:cs typeface="Helvetica Neue"/>
                <a:sym typeface="Helvetica Neue"/>
              </a:rPr>
              <a:t>Al presionar el botón B, se suman 2 al valor de «contar» y luego se muestra el número en la pantalla led. </a:t>
            </a:r>
            <a:endParaRPr/>
          </a:p>
        </p:txBody>
      </p:sp>
      <p:sp>
        <p:nvSpPr>
          <p:cNvPr id="435" name="Google Shape;435;g365ab73c13e_0_129"/>
          <p:cNvSpPr/>
          <p:nvPr/>
        </p:nvSpPr>
        <p:spPr>
          <a:xfrm>
            <a:off x="4899450" y="2538075"/>
            <a:ext cx="2459400" cy="3619800"/>
          </a:xfrm>
          <a:prstGeom prst="roundRect">
            <a:avLst>
              <a:gd name="adj" fmla="val 16667"/>
            </a:avLst>
          </a:prstGeom>
          <a:noFill/>
          <a:ln w="19050" cap="flat" cmpd="sng">
            <a:solidFill>
              <a:srgbClr val="CD0364"/>
            </a:solidFill>
            <a:prstDash val="solid"/>
            <a:round/>
            <a:headEnd type="none" w="sm" len="sm"/>
            <a:tailEnd type="none" w="sm" len="sm"/>
          </a:ln>
        </p:spPr>
        <p:txBody>
          <a:bodyPr spcFirstLastPara="1" wrap="square" lIns="91425" tIns="91425" rIns="91425" bIns="91425" anchor="b" anchorCtr="0">
            <a:noAutofit/>
          </a:bodyPr>
          <a:lstStyle/>
          <a:p>
            <a:pPr marL="0" marR="0" lvl="0" indent="0" algn="l" rtl="0">
              <a:lnSpc>
                <a:spcPct val="110000"/>
              </a:lnSpc>
              <a:spcBef>
                <a:spcPts val="1300"/>
              </a:spcBef>
              <a:spcAft>
                <a:spcPts val="0"/>
              </a:spcAft>
              <a:buClr>
                <a:srgbClr val="000000"/>
              </a:buClr>
              <a:buSzPts val="1600"/>
              <a:buFont typeface="Arial"/>
              <a:buNone/>
            </a:pPr>
            <a:r>
              <a:rPr lang="en-GB" sz="1400" b="0" i="0" u="none" strike="noStrike" cap="none">
                <a:solidFill>
                  <a:schemeClr val="dk1"/>
                </a:solidFill>
                <a:latin typeface="Helvetica Neue"/>
                <a:ea typeface="Helvetica Neue"/>
                <a:cs typeface="Helvetica Neue"/>
                <a:sym typeface="Helvetica Neue"/>
              </a:rPr>
              <a:t>Al presionar el botón A se muestra el número actual almacenado en la variable «contar». Este código es útil para mostrar dígitos dobles que no pueden permanecer en la pantalla led. </a:t>
            </a:r>
            <a:endParaRPr/>
          </a:p>
        </p:txBody>
      </p:sp>
      <p:pic>
        <p:nvPicPr>
          <p:cNvPr id="436" name="Google Shape;436;g365ab73c13e_0_129" descr="Código basado en bloques para el botón A de un micro:bit que muestra el valor actual de «contar» cada vez que se pulsa el botón A." title="Screenshot 2025-06-18 at 10.41.37.png"/>
          <p:cNvPicPr preferRelativeResize="0"/>
          <p:nvPr/>
        </p:nvPicPr>
        <p:blipFill rotWithShape="1">
          <a:blip r:embed="rId6">
            <a:alphaModFix/>
          </a:blip>
          <a:srcRect/>
          <a:stretch/>
        </p:blipFill>
        <p:spPr>
          <a:xfrm>
            <a:off x="5284312" y="2714250"/>
            <a:ext cx="1689675" cy="1061550"/>
          </a:xfrm>
          <a:prstGeom prst="rect">
            <a:avLst/>
          </a:prstGeom>
          <a:noFill/>
          <a:ln>
            <a:noFill/>
          </a:ln>
        </p:spPr>
      </p:pic>
      <p:pic>
        <p:nvPicPr>
          <p:cNvPr id="437" name="Google Shape;437;g365ab73c13e_0_129" descr="Código basado en bloques para el botón B de un micro:bit que aumenta el valor de la variable «contar» en 2 y muestra el valor actual de «contar» cada vez que se pulsa el botón B." title="microbit-screenshot (19).png"/>
          <p:cNvPicPr preferRelativeResize="0"/>
          <p:nvPr/>
        </p:nvPicPr>
        <p:blipFill rotWithShape="1">
          <a:blip r:embed="rId7">
            <a:alphaModFix/>
          </a:blip>
          <a:srcRect/>
          <a:stretch/>
        </p:blipFill>
        <p:spPr>
          <a:xfrm>
            <a:off x="3087062" y="2680926"/>
            <a:ext cx="1593076" cy="1128174"/>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441"/>
        <p:cNvGrpSpPr/>
        <p:nvPr/>
      </p:nvGrpSpPr>
      <p:grpSpPr>
        <a:xfrm>
          <a:off x="0" y="0"/>
          <a:ext cx="0" cy="0"/>
          <a:chOff x="0" y="0"/>
          <a:chExt cx="0" cy="0"/>
        </a:xfrm>
      </p:grpSpPr>
      <p:sp>
        <p:nvSpPr>
          <p:cNvPr id="442" name="Google Shape;442;g365ab73c13e_0_420"/>
          <p:cNvSpPr txBox="1">
            <a:spLocks noGrp="1"/>
          </p:cNvSpPr>
          <p:nvPr>
            <p:ph type="body" idx="1"/>
          </p:nvPr>
        </p:nvSpPr>
        <p:spPr>
          <a:xfrm>
            <a:off x="2276389" y="2669745"/>
            <a:ext cx="5353200" cy="1518600"/>
          </a:xfrm>
          <a:prstGeom prst="rect">
            <a:avLst/>
          </a:prstGeom>
          <a:noFill/>
          <a:ln>
            <a:noFill/>
          </a:ln>
        </p:spPr>
        <p:txBody>
          <a:bodyPr spcFirstLastPara="1" wrap="square" lIns="91425" tIns="45700" rIns="91425" bIns="45700" anchor="ctr" anchorCtr="0">
            <a:normAutofit fontScale="92500" lnSpcReduction="10000"/>
          </a:bodyPr>
          <a:lstStyle/>
          <a:p>
            <a:pPr marL="0" lvl="0" indent="0" algn="ctr" rtl="0">
              <a:lnSpc>
                <a:spcPct val="110000"/>
              </a:lnSpc>
              <a:spcBef>
                <a:spcPts val="0"/>
              </a:spcBef>
              <a:spcAft>
                <a:spcPts val="0"/>
              </a:spcAft>
              <a:buSzPct val="108108"/>
              <a:buNone/>
            </a:pPr>
            <a:r>
              <a:rPr lang="en-GB"/>
              <a:t>Ideas de extensión</a:t>
            </a:r>
            <a:endParaRPr/>
          </a:p>
        </p:txBody>
      </p:sp>
      <p:sp>
        <p:nvSpPr>
          <p:cNvPr id="443" name="Google Shape;443;g365ab73c13e_0_420"/>
          <p:cNvSpPr txBox="1">
            <a:spLocks noGrp="1"/>
          </p:cNvSpPr>
          <p:nvPr>
            <p:ph type="sldNum" idx="12"/>
          </p:nvPr>
        </p:nvSpPr>
        <p:spPr>
          <a:xfrm>
            <a:off x="7101729" y="6125009"/>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a:t>27</a:t>
            </a:fld>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447"/>
        <p:cNvGrpSpPr/>
        <p:nvPr/>
      </p:nvGrpSpPr>
      <p:grpSpPr>
        <a:xfrm>
          <a:off x="0" y="0"/>
          <a:ext cx="0" cy="0"/>
          <a:chOff x="0" y="0"/>
          <a:chExt cx="0" cy="0"/>
        </a:xfrm>
      </p:grpSpPr>
      <p:sp>
        <p:nvSpPr>
          <p:cNvPr id="448" name="Google Shape;448;g35fa30c4f18_0_51"/>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00A000"/>
                </a:solidFill>
              </a:rPr>
              <a:t>Extensiones del contador</a:t>
            </a:r>
            <a:endParaRPr/>
          </a:p>
        </p:txBody>
      </p:sp>
      <p:sp>
        <p:nvSpPr>
          <p:cNvPr id="449" name="Google Shape;449;g35fa30c4f18_0_51"/>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975"/>
              <a:buFont typeface="Arial"/>
              <a:buNone/>
            </a:pPr>
            <a:r>
              <a:rPr lang="en-GB"/>
              <a:t>Página </a:t>
            </a:r>
            <a:fld id="{00000000-1234-1234-1234-123412341234}" type="slidenum">
              <a:rPr lang="en-GB"/>
              <a:t>28</a:t>
            </a:fld>
            <a:endParaRPr/>
          </a:p>
        </p:txBody>
      </p:sp>
      <p:sp>
        <p:nvSpPr>
          <p:cNvPr id="450" name="Google Shape;450;g35fa30c4f18_0_51"/>
          <p:cNvSpPr txBox="1">
            <a:spLocks noGrp="1"/>
          </p:cNvSpPr>
          <p:nvPr>
            <p:ph type="body" idx="1"/>
          </p:nvPr>
        </p:nvSpPr>
        <p:spPr>
          <a:xfrm>
            <a:off x="681036" y="1548371"/>
            <a:ext cx="8544000" cy="4609500"/>
          </a:xfrm>
          <a:prstGeom prst="rect">
            <a:avLst/>
          </a:prstGeom>
          <a:noFill/>
          <a:ln>
            <a:noFill/>
          </a:ln>
        </p:spPr>
        <p:txBody>
          <a:bodyPr spcFirstLastPara="1" wrap="square" lIns="91425" tIns="45700" rIns="91425" bIns="45700" anchor="t" anchorCtr="0">
            <a:normAutofit/>
          </a:bodyPr>
          <a:lstStyle/>
          <a:p>
            <a:pPr marL="318151" lvl="0" indent="-309553" algn="l" rtl="0">
              <a:lnSpc>
                <a:spcPct val="110000"/>
              </a:lnSpc>
              <a:spcBef>
                <a:spcPts val="1300"/>
              </a:spcBef>
              <a:spcAft>
                <a:spcPts val="0"/>
              </a:spcAft>
              <a:buClr>
                <a:srgbClr val="00A000"/>
              </a:buClr>
              <a:buSzPts val="1800"/>
              <a:buChar char="•"/>
            </a:pPr>
            <a:r>
              <a:rPr lang="en-GB" sz="1800"/>
              <a:t>Busca otra forma de restablecer el contador; por ejemplo, agitando el micro:bit.</a:t>
            </a:r>
            <a:endParaRPr/>
          </a:p>
          <a:p>
            <a:pPr marL="318151" lvl="0" indent="-309553" algn="l" rtl="0">
              <a:lnSpc>
                <a:spcPct val="110000"/>
              </a:lnSpc>
              <a:spcBef>
                <a:spcPts val="1300"/>
              </a:spcBef>
              <a:spcAft>
                <a:spcPts val="0"/>
              </a:spcAft>
              <a:buClr>
                <a:srgbClr val="00A000"/>
              </a:buClr>
              <a:buSzPts val="1800"/>
              <a:buChar char="•"/>
            </a:pPr>
            <a:r>
              <a:rPr lang="en-GB" sz="1800"/>
              <a:t>Muestra el número gráficamente: utiliza un gráfico de barras o puntos.</a:t>
            </a:r>
            <a:endParaRPr/>
          </a:p>
          <a:p>
            <a:pPr marL="318151" lvl="0" indent="-309553" algn="l" rtl="0">
              <a:lnSpc>
                <a:spcPct val="110000"/>
              </a:lnSpc>
              <a:spcBef>
                <a:spcPts val="1300"/>
              </a:spcBef>
              <a:spcAft>
                <a:spcPts val="1000"/>
              </a:spcAft>
              <a:buClr>
                <a:srgbClr val="00A000"/>
              </a:buClr>
              <a:buSzPts val="1800"/>
              <a:buChar char="•"/>
            </a:pPr>
            <a:r>
              <a:rPr lang="en-GB" sz="1800"/>
              <a:t>Muestra un corazón u otra imagen cuando alcances un número determinado; por ejemplo, tu objetivo de saltos en estrella u otra actividad.</a:t>
            </a:r>
            <a:endParaRPr/>
          </a:p>
        </p:txBody>
      </p:sp>
      <p:pic>
        <p:nvPicPr>
          <p:cNvPr id="451" name="Google Shape;451;g35fa30c4f18_0_51" title="Screenshot 2025-06-12 at 17.01.28.png"/>
          <p:cNvPicPr preferRelativeResize="0"/>
          <p:nvPr/>
        </p:nvPicPr>
        <p:blipFill rotWithShape="1">
          <a:blip r:embed="rId3">
            <a:alphaModFix/>
          </a:blip>
          <a:srcRect l="-129080" t="6450" r="129080" b="-6447"/>
          <a:stretch/>
        </p:blipFill>
        <p:spPr>
          <a:xfrm>
            <a:off x="7928000" y="4042200"/>
            <a:ext cx="1728000" cy="2237950"/>
          </a:xfrm>
          <a:prstGeom prst="rect">
            <a:avLst/>
          </a:prstGeom>
          <a:noFill/>
          <a:ln>
            <a:noFill/>
          </a:ln>
        </p:spPr>
      </p:pic>
      <p:grpSp>
        <p:nvGrpSpPr>
          <p:cNvPr id="452" name="Google Shape;452;g35fa30c4f18_0_51"/>
          <p:cNvGrpSpPr/>
          <p:nvPr/>
        </p:nvGrpSpPr>
        <p:grpSpPr>
          <a:xfrm>
            <a:off x="8111932" y="254224"/>
            <a:ext cx="981036" cy="1315129"/>
            <a:chOff x="7405932" y="173599"/>
            <a:chExt cx="981036" cy="1315129"/>
          </a:xfrm>
        </p:grpSpPr>
        <p:grpSp>
          <p:nvGrpSpPr>
            <p:cNvPr id="453" name="Google Shape;453;g35fa30c4f18_0_51"/>
            <p:cNvGrpSpPr/>
            <p:nvPr/>
          </p:nvGrpSpPr>
          <p:grpSpPr>
            <a:xfrm rot="4080661">
              <a:off x="7924640" y="228087"/>
              <a:ext cx="371965" cy="377145"/>
              <a:chOff x="7572716" y="3272053"/>
              <a:chExt cx="489368" cy="496098"/>
            </a:xfrm>
          </p:grpSpPr>
          <p:sp>
            <p:nvSpPr>
              <p:cNvPr id="454" name="Google Shape;454;g35fa30c4f18_0_51" descr="decorativo"/>
              <p:cNvSpPr/>
              <p:nvPr/>
            </p:nvSpPr>
            <p:spPr>
              <a:xfrm>
                <a:off x="7572716" y="3522735"/>
                <a:ext cx="167067" cy="91963"/>
              </a:xfrm>
              <a:custGeom>
                <a:avLst/>
                <a:gdLst/>
                <a:ahLst/>
                <a:cxnLst/>
                <a:rect l="l" t="t" r="r" b="b"/>
                <a:pathLst>
                  <a:path w="167067" h="91963" extrusionOk="0">
                    <a:moveTo>
                      <a:pt x="21100" y="33814"/>
                    </a:moveTo>
                    <a:lnTo>
                      <a:pt x="128680" y="1277"/>
                    </a:lnTo>
                    <a:cubicBezTo>
                      <a:pt x="144316" y="-3450"/>
                      <a:pt x="161053" y="5344"/>
                      <a:pt x="165788" y="21063"/>
                    </a:cubicBezTo>
                    <a:cubicBezTo>
                      <a:pt x="170523" y="36782"/>
                      <a:pt x="161714" y="53381"/>
                      <a:pt x="145968" y="58107"/>
                    </a:cubicBezTo>
                    <a:lnTo>
                      <a:pt x="38387" y="90645"/>
                    </a:lnTo>
                    <a:cubicBezTo>
                      <a:pt x="35524" y="91524"/>
                      <a:pt x="32661" y="91964"/>
                      <a:pt x="29798" y="91964"/>
                    </a:cubicBezTo>
                    <a:cubicBezTo>
                      <a:pt x="17025" y="91964"/>
                      <a:pt x="5243" y="83720"/>
                      <a:pt x="1279" y="70859"/>
                    </a:cubicBezTo>
                    <a:cubicBezTo>
                      <a:pt x="-3456" y="55140"/>
                      <a:pt x="5353" y="38541"/>
                      <a:pt x="21100" y="33814"/>
                    </a:cubicBezTo>
                    <a:close/>
                  </a:path>
                </a:pathLst>
              </a:custGeom>
              <a:solidFill>
                <a:srgbClr val="00A000"/>
              </a:solidFill>
              <a:ln>
                <a:noFill/>
              </a:ln>
            </p:spPr>
            <p:txBody>
              <a:bodyPr spcFirstLastPara="1" wrap="square" lIns="52250" tIns="26100" rIns="52250" bIns="26100" anchor="ctr" anchorCtr="0">
                <a:noAutofit/>
              </a:bodyPr>
              <a:lstStyle/>
              <a:p>
                <a:pPr marL="0" marR="0" lvl="0" indent="0" algn="l" rtl="0">
                  <a:lnSpc>
                    <a:spcPct val="100000"/>
                  </a:lnSpc>
                  <a:spcBef>
                    <a:spcPts val="0"/>
                  </a:spcBef>
                  <a:spcAft>
                    <a:spcPts val="0"/>
                  </a:spcAft>
                  <a:buClr>
                    <a:srgbClr val="000000"/>
                  </a:buClr>
                  <a:buSzPts val="1307"/>
                  <a:buFont typeface="Arial"/>
                  <a:buNone/>
                </a:pPr>
                <a:endParaRPr sz="1307" b="0" i="0" u="none" strike="noStrike" cap="none">
                  <a:solidFill>
                    <a:srgbClr val="000000"/>
                  </a:solidFill>
                  <a:latin typeface="Calibri"/>
                  <a:ea typeface="Calibri"/>
                  <a:cs typeface="Calibri"/>
                  <a:sym typeface="Calibri"/>
                </a:endParaRPr>
              </a:p>
            </p:txBody>
          </p:sp>
          <p:sp>
            <p:nvSpPr>
              <p:cNvPr id="455" name="Google Shape;455;g35fa30c4f18_0_51" descr="decorativo"/>
              <p:cNvSpPr/>
              <p:nvPr/>
            </p:nvSpPr>
            <p:spPr>
              <a:xfrm>
                <a:off x="7869358" y="3566964"/>
                <a:ext cx="141636" cy="136113"/>
              </a:xfrm>
              <a:custGeom>
                <a:avLst/>
                <a:gdLst/>
                <a:ahLst/>
                <a:cxnLst/>
                <a:rect l="l" t="t" r="r" b="b"/>
                <a:pathLst>
                  <a:path w="141636" h="136113" extrusionOk="0">
                    <a:moveTo>
                      <a:pt x="133528" y="126660"/>
                    </a:moveTo>
                    <a:cubicBezTo>
                      <a:pt x="127692" y="132925"/>
                      <a:pt x="119764" y="136113"/>
                      <a:pt x="111836" y="136113"/>
                    </a:cubicBezTo>
                    <a:cubicBezTo>
                      <a:pt x="104568" y="136113"/>
                      <a:pt x="97190" y="133475"/>
                      <a:pt x="91465" y="128089"/>
                    </a:cubicBezTo>
                    <a:lnTo>
                      <a:pt x="9430" y="51362"/>
                    </a:lnTo>
                    <a:cubicBezTo>
                      <a:pt x="-2572" y="40150"/>
                      <a:pt x="-3233" y="21353"/>
                      <a:pt x="8109" y="9371"/>
                    </a:cubicBezTo>
                    <a:cubicBezTo>
                      <a:pt x="19341" y="-2610"/>
                      <a:pt x="38170" y="-3160"/>
                      <a:pt x="50172" y="8052"/>
                    </a:cubicBezTo>
                    <a:lnTo>
                      <a:pt x="132206" y="84779"/>
                    </a:lnTo>
                    <a:cubicBezTo>
                      <a:pt x="144209" y="95991"/>
                      <a:pt x="144869" y="114788"/>
                      <a:pt x="133528" y="126770"/>
                    </a:cubicBezTo>
                    <a:close/>
                  </a:path>
                </a:pathLst>
              </a:custGeom>
              <a:solidFill>
                <a:srgbClr val="00A000"/>
              </a:solidFill>
              <a:ln>
                <a:noFill/>
              </a:ln>
            </p:spPr>
            <p:txBody>
              <a:bodyPr spcFirstLastPara="1" wrap="square" lIns="52250" tIns="26100" rIns="52250" bIns="26100" anchor="ctr" anchorCtr="0">
                <a:noAutofit/>
              </a:bodyPr>
              <a:lstStyle/>
              <a:p>
                <a:pPr marL="0" marR="0" lvl="0" indent="0" algn="l" rtl="0">
                  <a:lnSpc>
                    <a:spcPct val="100000"/>
                  </a:lnSpc>
                  <a:spcBef>
                    <a:spcPts val="0"/>
                  </a:spcBef>
                  <a:spcAft>
                    <a:spcPts val="0"/>
                  </a:spcAft>
                  <a:buClr>
                    <a:srgbClr val="000000"/>
                  </a:buClr>
                  <a:buSzPts val="1307"/>
                  <a:buFont typeface="Arial"/>
                  <a:buNone/>
                </a:pPr>
                <a:endParaRPr sz="1307" b="0" i="0" u="none" strike="noStrike" cap="none">
                  <a:solidFill>
                    <a:srgbClr val="000000"/>
                  </a:solidFill>
                  <a:latin typeface="Calibri"/>
                  <a:ea typeface="Calibri"/>
                  <a:cs typeface="Calibri"/>
                  <a:sym typeface="Calibri"/>
                </a:endParaRPr>
              </a:p>
            </p:txBody>
          </p:sp>
          <p:sp>
            <p:nvSpPr>
              <p:cNvPr id="456" name="Google Shape;456;g35fa30c4f18_0_51" descr="decorativo"/>
              <p:cNvSpPr/>
              <p:nvPr/>
            </p:nvSpPr>
            <p:spPr>
              <a:xfrm>
                <a:off x="7895017" y="3425342"/>
                <a:ext cx="167067" cy="91963"/>
              </a:xfrm>
              <a:custGeom>
                <a:avLst/>
                <a:gdLst/>
                <a:ahLst/>
                <a:cxnLst/>
                <a:rect l="l" t="t" r="r" b="b"/>
                <a:pathLst>
                  <a:path w="167067" h="91963" extrusionOk="0">
                    <a:moveTo>
                      <a:pt x="21100" y="33814"/>
                    </a:moveTo>
                    <a:lnTo>
                      <a:pt x="128680" y="1277"/>
                    </a:lnTo>
                    <a:cubicBezTo>
                      <a:pt x="144316" y="-3450"/>
                      <a:pt x="161053" y="5344"/>
                      <a:pt x="165788" y="21063"/>
                    </a:cubicBezTo>
                    <a:cubicBezTo>
                      <a:pt x="170523" y="36782"/>
                      <a:pt x="161714" y="53381"/>
                      <a:pt x="145968" y="58107"/>
                    </a:cubicBezTo>
                    <a:lnTo>
                      <a:pt x="38387" y="90645"/>
                    </a:lnTo>
                    <a:cubicBezTo>
                      <a:pt x="35524" y="91524"/>
                      <a:pt x="32661" y="91964"/>
                      <a:pt x="29798" y="91964"/>
                    </a:cubicBezTo>
                    <a:cubicBezTo>
                      <a:pt x="17025" y="91964"/>
                      <a:pt x="5243" y="83720"/>
                      <a:pt x="1279" y="70859"/>
                    </a:cubicBezTo>
                    <a:cubicBezTo>
                      <a:pt x="-3456" y="55140"/>
                      <a:pt x="5353" y="38541"/>
                      <a:pt x="21100" y="33814"/>
                    </a:cubicBezTo>
                    <a:close/>
                  </a:path>
                </a:pathLst>
              </a:custGeom>
              <a:solidFill>
                <a:srgbClr val="00A000"/>
              </a:solidFill>
              <a:ln>
                <a:noFill/>
              </a:ln>
            </p:spPr>
            <p:txBody>
              <a:bodyPr spcFirstLastPara="1" wrap="square" lIns="52250" tIns="26100" rIns="52250" bIns="26100" anchor="ctr" anchorCtr="0">
                <a:noAutofit/>
              </a:bodyPr>
              <a:lstStyle/>
              <a:p>
                <a:pPr marL="0" marR="0" lvl="0" indent="0" algn="l" rtl="0">
                  <a:lnSpc>
                    <a:spcPct val="100000"/>
                  </a:lnSpc>
                  <a:spcBef>
                    <a:spcPts val="0"/>
                  </a:spcBef>
                  <a:spcAft>
                    <a:spcPts val="0"/>
                  </a:spcAft>
                  <a:buClr>
                    <a:srgbClr val="000000"/>
                  </a:buClr>
                  <a:buSzPts val="1307"/>
                  <a:buFont typeface="Arial"/>
                  <a:buNone/>
                </a:pPr>
                <a:endParaRPr sz="1307" b="0" i="0" u="none" strike="noStrike" cap="none">
                  <a:solidFill>
                    <a:srgbClr val="000000"/>
                  </a:solidFill>
                  <a:latin typeface="Calibri"/>
                  <a:ea typeface="Calibri"/>
                  <a:cs typeface="Calibri"/>
                  <a:sym typeface="Calibri"/>
                </a:endParaRPr>
              </a:p>
            </p:txBody>
          </p:sp>
          <p:sp>
            <p:nvSpPr>
              <p:cNvPr id="457" name="Google Shape;457;g35fa30c4f18_0_51" descr="decorativo"/>
              <p:cNvSpPr/>
              <p:nvPr/>
            </p:nvSpPr>
            <p:spPr>
              <a:xfrm>
                <a:off x="7813147" y="3272053"/>
                <a:ext cx="85145" cy="168636"/>
              </a:xfrm>
              <a:custGeom>
                <a:avLst/>
                <a:gdLst/>
                <a:ahLst/>
                <a:cxnLst/>
                <a:rect l="l" t="t" r="r" b="b"/>
                <a:pathLst>
                  <a:path w="85145" h="168636" extrusionOk="0">
                    <a:moveTo>
                      <a:pt x="785" y="132142"/>
                    </a:moveTo>
                    <a:lnTo>
                      <a:pt x="26331" y="22988"/>
                    </a:lnTo>
                    <a:cubicBezTo>
                      <a:pt x="30075" y="7049"/>
                      <a:pt x="46151" y="-2954"/>
                      <a:pt x="62118" y="783"/>
                    </a:cubicBezTo>
                    <a:cubicBezTo>
                      <a:pt x="78084" y="4521"/>
                      <a:pt x="88104" y="20460"/>
                      <a:pt x="84360" y="36508"/>
                    </a:cubicBezTo>
                    <a:lnTo>
                      <a:pt x="58814" y="145662"/>
                    </a:lnTo>
                    <a:cubicBezTo>
                      <a:pt x="55621" y="159403"/>
                      <a:pt x="43398" y="168636"/>
                      <a:pt x="29854" y="168636"/>
                    </a:cubicBezTo>
                    <a:cubicBezTo>
                      <a:pt x="27652" y="168636"/>
                      <a:pt x="25340" y="168417"/>
                      <a:pt x="23028" y="167867"/>
                    </a:cubicBezTo>
                    <a:cubicBezTo>
                      <a:pt x="7061" y="164130"/>
                      <a:pt x="-2959" y="148191"/>
                      <a:pt x="785" y="132142"/>
                    </a:cubicBezTo>
                    <a:close/>
                  </a:path>
                </a:pathLst>
              </a:custGeom>
              <a:solidFill>
                <a:srgbClr val="00A000"/>
              </a:solidFill>
              <a:ln>
                <a:noFill/>
              </a:ln>
            </p:spPr>
            <p:txBody>
              <a:bodyPr spcFirstLastPara="1" wrap="square" lIns="52250" tIns="26100" rIns="52250" bIns="26100" anchor="ctr" anchorCtr="0">
                <a:noAutofit/>
              </a:bodyPr>
              <a:lstStyle/>
              <a:p>
                <a:pPr marL="0" marR="0" lvl="0" indent="0" algn="l" rtl="0">
                  <a:lnSpc>
                    <a:spcPct val="100000"/>
                  </a:lnSpc>
                  <a:spcBef>
                    <a:spcPts val="0"/>
                  </a:spcBef>
                  <a:spcAft>
                    <a:spcPts val="0"/>
                  </a:spcAft>
                  <a:buClr>
                    <a:srgbClr val="000000"/>
                  </a:buClr>
                  <a:buSzPts val="1307"/>
                  <a:buFont typeface="Arial"/>
                  <a:buNone/>
                </a:pPr>
                <a:endParaRPr sz="1307" b="0" i="0" u="none" strike="noStrike" cap="none">
                  <a:solidFill>
                    <a:srgbClr val="000000"/>
                  </a:solidFill>
                  <a:latin typeface="Calibri"/>
                  <a:ea typeface="Calibri"/>
                  <a:cs typeface="Calibri"/>
                  <a:sym typeface="Calibri"/>
                </a:endParaRPr>
              </a:p>
            </p:txBody>
          </p:sp>
          <p:sp>
            <p:nvSpPr>
              <p:cNvPr id="458" name="Google Shape;458;g35fa30c4f18_0_51" descr="decorativo"/>
              <p:cNvSpPr/>
              <p:nvPr/>
            </p:nvSpPr>
            <p:spPr>
              <a:xfrm>
                <a:off x="7736508" y="3599549"/>
                <a:ext cx="85145" cy="168602"/>
              </a:xfrm>
              <a:custGeom>
                <a:avLst/>
                <a:gdLst/>
                <a:ahLst/>
                <a:cxnLst/>
                <a:rect l="l" t="t" r="r" b="b"/>
                <a:pathLst>
                  <a:path w="85145" h="168602" extrusionOk="0">
                    <a:moveTo>
                      <a:pt x="62118" y="749"/>
                    </a:moveTo>
                    <a:cubicBezTo>
                      <a:pt x="78084" y="4486"/>
                      <a:pt x="88104" y="20425"/>
                      <a:pt x="84360" y="36474"/>
                    </a:cubicBezTo>
                    <a:lnTo>
                      <a:pt x="58814" y="145628"/>
                    </a:lnTo>
                    <a:cubicBezTo>
                      <a:pt x="55621" y="159369"/>
                      <a:pt x="43398" y="168602"/>
                      <a:pt x="29854" y="168602"/>
                    </a:cubicBezTo>
                    <a:cubicBezTo>
                      <a:pt x="27652" y="168602"/>
                      <a:pt x="25340" y="168382"/>
                      <a:pt x="23028" y="167833"/>
                    </a:cubicBezTo>
                    <a:cubicBezTo>
                      <a:pt x="7061" y="164095"/>
                      <a:pt x="-2959" y="148156"/>
                      <a:pt x="785" y="132108"/>
                    </a:cubicBezTo>
                    <a:lnTo>
                      <a:pt x="26331" y="22954"/>
                    </a:lnTo>
                    <a:cubicBezTo>
                      <a:pt x="30075" y="7015"/>
                      <a:pt x="46041" y="-2878"/>
                      <a:pt x="62118" y="749"/>
                    </a:cubicBezTo>
                    <a:close/>
                  </a:path>
                </a:pathLst>
              </a:custGeom>
              <a:solidFill>
                <a:srgbClr val="00A000"/>
              </a:solidFill>
              <a:ln>
                <a:noFill/>
              </a:ln>
            </p:spPr>
            <p:txBody>
              <a:bodyPr spcFirstLastPara="1" wrap="square" lIns="52250" tIns="26100" rIns="52250" bIns="26100" anchor="ctr" anchorCtr="0">
                <a:noAutofit/>
              </a:bodyPr>
              <a:lstStyle/>
              <a:p>
                <a:pPr marL="0" marR="0" lvl="0" indent="0" algn="l" rtl="0">
                  <a:lnSpc>
                    <a:spcPct val="100000"/>
                  </a:lnSpc>
                  <a:spcBef>
                    <a:spcPts val="0"/>
                  </a:spcBef>
                  <a:spcAft>
                    <a:spcPts val="0"/>
                  </a:spcAft>
                  <a:buClr>
                    <a:srgbClr val="000000"/>
                  </a:buClr>
                  <a:buSzPts val="1307"/>
                  <a:buFont typeface="Arial"/>
                  <a:buNone/>
                </a:pPr>
                <a:endParaRPr sz="1307" b="0" i="0" u="none" strike="noStrike" cap="none">
                  <a:solidFill>
                    <a:srgbClr val="000000"/>
                  </a:solidFill>
                  <a:latin typeface="Calibri"/>
                  <a:ea typeface="Calibri"/>
                  <a:cs typeface="Calibri"/>
                  <a:sym typeface="Calibri"/>
                </a:endParaRPr>
              </a:p>
            </p:txBody>
          </p:sp>
          <p:sp>
            <p:nvSpPr>
              <p:cNvPr id="459" name="Google Shape;459;g35fa30c4f18_0_51" descr="decorativo"/>
              <p:cNvSpPr/>
              <p:nvPr/>
            </p:nvSpPr>
            <p:spPr>
              <a:xfrm>
                <a:off x="7623695" y="3337114"/>
                <a:ext cx="141636" cy="136113"/>
              </a:xfrm>
              <a:custGeom>
                <a:avLst/>
                <a:gdLst/>
                <a:ahLst/>
                <a:cxnLst/>
                <a:rect l="l" t="t" r="r" b="b"/>
                <a:pathLst>
                  <a:path w="141636" h="136113" extrusionOk="0">
                    <a:moveTo>
                      <a:pt x="132206" y="84669"/>
                    </a:moveTo>
                    <a:cubicBezTo>
                      <a:pt x="144209" y="95881"/>
                      <a:pt x="144869" y="114678"/>
                      <a:pt x="133528" y="126660"/>
                    </a:cubicBezTo>
                    <a:cubicBezTo>
                      <a:pt x="127692" y="132925"/>
                      <a:pt x="119764" y="136113"/>
                      <a:pt x="111836" y="136113"/>
                    </a:cubicBezTo>
                    <a:cubicBezTo>
                      <a:pt x="104568" y="136113"/>
                      <a:pt x="97191" y="133475"/>
                      <a:pt x="91465" y="128089"/>
                    </a:cubicBezTo>
                    <a:lnTo>
                      <a:pt x="9430" y="51362"/>
                    </a:lnTo>
                    <a:cubicBezTo>
                      <a:pt x="-2572" y="40150"/>
                      <a:pt x="-3233" y="21353"/>
                      <a:pt x="8109" y="9371"/>
                    </a:cubicBezTo>
                    <a:cubicBezTo>
                      <a:pt x="19341" y="-2610"/>
                      <a:pt x="38170" y="-3160"/>
                      <a:pt x="50172" y="8052"/>
                    </a:cubicBezTo>
                    <a:lnTo>
                      <a:pt x="132206" y="84779"/>
                    </a:lnTo>
                    <a:close/>
                  </a:path>
                </a:pathLst>
              </a:custGeom>
              <a:solidFill>
                <a:srgbClr val="00A000"/>
              </a:solidFill>
              <a:ln>
                <a:noFill/>
              </a:ln>
            </p:spPr>
            <p:txBody>
              <a:bodyPr spcFirstLastPara="1" wrap="square" lIns="52250" tIns="26100" rIns="52250" bIns="26100" anchor="ctr" anchorCtr="0">
                <a:noAutofit/>
              </a:bodyPr>
              <a:lstStyle/>
              <a:p>
                <a:pPr marL="0" marR="0" lvl="0" indent="0" algn="l" rtl="0">
                  <a:lnSpc>
                    <a:spcPct val="100000"/>
                  </a:lnSpc>
                  <a:spcBef>
                    <a:spcPts val="0"/>
                  </a:spcBef>
                  <a:spcAft>
                    <a:spcPts val="0"/>
                  </a:spcAft>
                  <a:buClr>
                    <a:srgbClr val="000000"/>
                  </a:buClr>
                  <a:buSzPts val="1307"/>
                  <a:buFont typeface="Arial"/>
                  <a:buNone/>
                </a:pPr>
                <a:endParaRPr sz="1307" b="0" i="0" u="none" strike="noStrike" cap="none">
                  <a:solidFill>
                    <a:srgbClr val="000000"/>
                  </a:solidFill>
                  <a:latin typeface="Calibri"/>
                  <a:ea typeface="Calibri"/>
                  <a:cs typeface="Calibri"/>
                  <a:sym typeface="Calibri"/>
                </a:endParaRPr>
              </a:p>
            </p:txBody>
          </p:sp>
        </p:grpSp>
        <p:pic>
          <p:nvPicPr>
            <p:cNvPr id="460" name="Google Shape;460;g35fa30c4f18_0_51" descr="decorativo" title="Surprised_green@4x-100.jpg"/>
            <p:cNvPicPr preferRelativeResize="0"/>
            <p:nvPr/>
          </p:nvPicPr>
          <p:blipFill rotWithShape="1">
            <a:blip r:embed="rId4">
              <a:alphaModFix/>
            </a:blip>
            <a:srcRect/>
            <a:stretch/>
          </p:blipFill>
          <p:spPr>
            <a:xfrm rot="-1287383">
              <a:off x="7495156" y="724214"/>
              <a:ext cx="802589" cy="639897"/>
            </a:xfrm>
            <a:prstGeom prst="rect">
              <a:avLst/>
            </a:prstGeom>
            <a:noFill/>
            <a:ln>
              <a:noFill/>
            </a:ln>
          </p:spPr>
        </p:pic>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sp>
        <p:nvSpPr>
          <p:cNvPr id="154" name="Google Shape;154;g3669771b81a_0_13"/>
          <p:cNvSpPr txBox="1">
            <a:spLocks noGrp="1"/>
          </p:cNvSpPr>
          <p:nvPr>
            <p:ph type="body" idx="1"/>
          </p:nvPr>
        </p:nvSpPr>
        <p:spPr>
          <a:xfrm>
            <a:off x="681036" y="1548371"/>
            <a:ext cx="8544000" cy="4609500"/>
          </a:xfrm>
          <a:prstGeom prst="rect">
            <a:avLst/>
          </a:prstGeom>
          <a:noFill/>
          <a:ln>
            <a:noFill/>
          </a:ln>
        </p:spPr>
        <p:txBody>
          <a:bodyPr spcFirstLastPara="1" wrap="square" lIns="91425" tIns="45700" rIns="91425" bIns="45700" anchor="t" anchorCtr="0">
            <a:normAutofit fontScale="92500" lnSpcReduction="20000"/>
          </a:bodyPr>
          <a:lstStyle/>
          <a:p>
            <a:pPr marL="0" lvl="0" indent="0" algn="l" rtl="0">
              <a:lnSpc>
                <a:spcPct val="90000"/>
              </a:lnSpc>
              <a:spcBef>
                <a:spcPts val="812"/>
              </a:spcBef>
              <a:spcAft>
                <a:spcPts val="0"/>
              </a:spcAft>
              <a:buSzPct val="97297"/>
              <a:buNone/>
            </a:pPr>
            <a:r>
              <a:rPr lang="en-GB" sz="2000" b="1">
                <a:solidFill>
                  <a:srgbClr val="00A000"/>
                </a:solidFill>
              </a:rPr>
              <a:t>Entradas</a:t>
            </a:r>
            <a:endParaRPr/>
          </a:p>
          <a:p>
            <a:pPr marL="0" lvl="0" indent="0" algn="l" rtl="0">
              <a:lnSpc>
                <a:spcPct val="90000"/>
              </a:lnSpc>
              <a:spcBef>
                <a:spcPts val="812"/>
              </a:spcBef>
              <a:spcAft>
                <a:spcPts val="0"/>
              </a:spcAft>
              <a:buSzPct val="108108"/>
              <a:buNone/>
            </a:pPr>
            <a:r>
              <a:rPr lang="en-GB" sz="1800">
                <a:solidFill>
                  <a:srgbClr val="000000"/>
                </a:solidFill>
              </a:rPr>
              <a:t>Las entradas permiten a las computadoras percibir lo que ocurre en el mundo real para actuar en consecuencia y hacer que ocurra algo. </a:t>
            </a:r>
            <a:endParaRPr/>
          </a:p>
          <a:p>
            <a:pPr marL="0" lvl="0" indent="0" algn="l" rtl="0">
              <a:lnSpc>
                <a:spcPct val="90000"/>
              </a:lnSpc>
              <a:spcBef>
                <a:spcPts val="812"/>
              </a:spcBef>
              <a:spcAft>
                <a:spcPts val="0"/>
              </a:spcAft>
              <a:buSzPct val="108108"/>
              <a:buNone/>
            </a:pPr>
            <a:r>
              <a:rPr lang="en-GB" sz="1800">
                <a:solidFill>
                  <a:srgbClr val="000000"/>
                </a:solidFill>
              </a:rPr>
              <a:t>Este proyecto utiliza varios botones para la entrada:</a:t>
            </a:r>
            <a:endParaRPr/>
          </a:p>
          <a:p>
            <a:pPr marL="457200" marR="0" lvl="0" indent="-342900" algn="l" rtl="0">
              <a:lnSpc>
                <a:spcPct val="90000"/>
              </a:lnSpc>
              <a:spcBef>
                <a:spcPts val="812"/>
              </a:spcBef>
              <a:spcAft>
                <a:spcPts val="0"/>
              </a:spcAft>
              <a:buClr>
                <a:srgbClr val="00A000"/>
              </a:buClr>
              <a:buSzPct val="108108"/>
              <a:buChar char="•"/>
            </a:pPr>
            <a:r>
              <a:rPr lang="en-GB" sz="1800">
                <a:solidFill>
                  <a:srgbClr val="000000"/>
                </a:solidFill>
              </a:rPr>
              <a:t>Botón A</a:t>
            </a:r>
            <a:endParaRPr/>
          </a:p>
          <a:p>
            <a:pPr marL="457200" marR="0" lvl="0" indent="-342900" algn="l" rtl="0">
              <a:lnSpc>
                <a:spcPct val="90000"/>
              </a:lnSpc>
              <a:spcBef>
                <a:spcPts val="812"/>
              </a:spcBef>
              <a:spcAft>
                <a:spcPts val="0"/>
              </a:spcAft>
              <a:buClr>
                <a:srgbClr val="00A000"/>
              </a:buClr>
              <a:buSzPct val="108108"/>
              <a:buChar char="•"/>
            </a:pPr>
            <a:r>
              <a:rPr lang="en-GB" sz="1800">
                <a:solidFill>
                  <a:srgbClr val="000000"/>
                </a:solidFill>
              </a:rPr>
              <a:t>Botón B</a:t>
            </a:r>
            <a:endParaRPr/>
          </a:p>
          <a:p>
            <a:pPr marL="457200" marR="0" lvl="0" indent="-342900" algn="l" rtl="0">
              <a:lnSpc>
                <a:spcPct val="90000"/>
              </a:lnSpc>
              <a:spcBef>
                <a:spcPts val="812"/>
              </a:spcBef>
              <a:spcAft>
                <a:spcPts val="0"/>
              </a:spcAft>
              <a:buClr>
                <a:srgbClr val="00A000"/>
              </a:buClr>
              <a:buSzPct val="108108"/>
              <a:buChar char="•"/>
            </a:pPr>
            <a:r>
              <a:rPr lang="en-GB" sz="1800">
                <a:solidFill>
                  <a:srgbClr val="000000"/>
                </a:solidFill>
              </a:rPr>
              <a:t>Botones A y B presionados al mismo tiempo</a:t>
            </a:r>
            <a:endParaRPr/>
          </a:p>
          <a:p>
            <a:pPr marL="0" marR="2604607" lvl="0" indent="0" algn="l" rtl="0">
              <a:lnSpc>
                <a:spcPct val="90000"/>
              </a:lnSpc>
              <a:spcBef>
                <a:spcPts val="812"/>
              </a:spcBef>
              <a:spcAft>
                <a:spcPts val="0"/>
              </a:spcAft>
              <a:buSzPct val="97297"/>
              <a:buNone/>
            </a:pPr>
            <a:endParaRPr sz="2000" b="1">
              <a:solidFill>
                <a:srgbClr val="00A000"/>
              </a:solidFill>
            </a:endParaRPr>
          </a:p>
          <a:p>
            <a:pPr marL="0" lvl="0" indent="0" algn="l" rtl="0">
              <a:lnSpc>
                <a:spcPct val="90000"/>
              </a:lnSpc>
              <a:spcBef>
                <a:spcPts val="812"/>
              </a:spcBef>
              <a:spcAft>
                <a:spcPts val="0"/>
              </a:spcAft>
              <a:buSzPct val="97297"/>
              <a:buNone/>
            </a:pPr>
            <a:endParaRPr sz="2000" b="1">
              <a:solidFill>
                <a:srgbClr val="00A000"/>
              </a:solidFill>
            </a:endParaRPr>
          </a:p>
          <a:p>
            <a:pPr marL="0" lvl="0" indent="0" algn="l" rtl="0">
              <a:lnSpc>
                <a:spcPct val="90000"/>
              </a:lnSpc>
              <a:spcBef>
                <a:spcPts val="812"/>
              </a:spcBef>
              <a:spcAft>
                <a:spcPts val="0"/>
              </a:spcAft>
              <a:buSzPct val="97297"/>
              <a:buNone/>
            </a:pPr>
            <a:r>
              <a:rPr lang="en-GB" sz="2000" b="1">
                <a:solidFill>
                  <a:srgbClr val="00A000"/>
                </a:solidFill>
              </a:rPr>
              <a:t>Almacenamiento de datos</a:t>
            </a:r>
            <a:endParaRPr/>
          </a:p>
          <a:p>
            <a:pPr marL="0" lvl="0" indent="0" algn="l" rtl="0">
              <a:lnSpc>
                <a:spcPct val="90000"/>
              </a:lnSpc>
              <a:spcBef>
                <a:spcPts val="812"/>
              </a:spcBef>
              <a:spcAft>
                <a:spcPts val="0"/>
              </a:spcAft>
              <a:buSzPct val="108108"/>
              <a:buNone/>
            </a:pPr>
            <a:r>
              <a:rPr lang="en-GB" sz="1800">
                <a:solidFill>
                  <a:srgbClr val="000000"/>
                </a:solidFill>
              </a:rPr>
              <a:t>Las variables almacenan números o valores que pueden cambiar en un programa informático. </a:t>
            </a:r>
            <a:endParaRPr/>
          </a:p>
          <a:p>
            <a:pPr marL="457200" lvl="0" indent="-342900" algn="l" rtl="0">
              <a:lnSpc>
                <a:spcPct val="90000"/>
              </a:lnSpc>
              <a:spcBef>
                <a:spcPts val="812"/>
              </a:spcBef>
              <a:spcAft>
                <a:spcPts val="0"/>
              </a:spcAft>
              <a:buClr>
                <a:srgbClr val="00A000"/>
              </a:buClr>
              <a:buSzPct val="108108"/>
              <a:buChar char="•"/>
            </a:pPr>
            <a:r>
              <a:rPr lang="en-GB" sz="1800">
                <a:solidFill>
                  <a:srgbClr val="000000"/>
                </a:solidFill>
              </a:rPr>
              <a:t>Podemos describir las variables como una caja que almacena información y a la que los alumnos pueden acceder, añadir o eliminar en cualquier momento.</a:t>
            </a:r>
            <a:endParaRPr/>
          </a:p>
          <a:p>
            <a:pPr marL="0" lvl="0" indent="0" algn="l" rtl="0">
              <a:lnSpc>
                <a:spcPct val="90000"/>
              </a:lnSpc>
              <a:spcBef>
                <a:spcPts val="812"/>
              </a:spcBef>
              <a:spcAft>
                <a:spcPts val="0"/>
              </a:spcAft>
              <a:buSzPct val="108108"/>
              <a:buNone/>
            </a:pPr>
            <a:r>
              <a:rPr lang="en-GB" sz="1800">
                <a:solidFill>
                  <a:srgbClr val="000000"/>
                </a:solidFill>
              </a:rPr>
              <a:t>En Informática, una «cadena» es una secuencia de caracteres que puede contener letras, números, símbolos y espacios.</a:t>
            </a:r>
            <a:endParaRPr/>
          </a:p>
          <a:p>
            <a:pPr marL="0" lvl="0" indent="0" algn="l" rtl="0">
              <a:lnSpc>
                <a:spcPct val="90000"/>
              </a:lnSpc>
              <a:spcBef>
                <a:spcPts val="1000"/>
              </a:spcBef>
              <a:spcAft>
                <a:spcPts val="0"/>
              </a:spcAft>
              <a:buClr>
                <a:schemeClr val="dk1"/>
              </a:buClr>
              <a:buSzPct val="59459"/>
              <a:buFont typeface="Arial"/>
              <a:buNone/>
            </a:pPr>
            <a:endParaRPr sz="2000" b="1">
              <a:solidFill>
                <a:srgbClr val="00A000"/>
              </a:solidFill>
            </a:endParaRPr>
          </a:p>
        </p:txBody>
      </p:sp>
      <p:sp>
        <p:nvSpPr>
          <p:cNvPr id="155" name="Google Shape;155;g3669771b81a_0_13"/>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0A000"/>
              </a:buClr>
              <a:buSzPts val="2600"/>
              <a:buFont typeface="Arial"/>
              <a:buNone/>
            </a:pPr>
            <a:r>
              <a:rPr lang="en-GB" sz="2600">
                <a:solidFill>
                  <a:srgbClr val="00A000"/>
                </a:solidFill>
              </a:rPr>
              <a:t>Conceptos de la Informática</a:t>
            </a:r>
            <a:endParaRPr/>
          </a:p>
        </p:txBody>
      </p:sp>
      <p:sp>
        <p:nvSpPr>
          <p:cNvPr id="156" name="Google Shape;156;g3669771b81a_0_13"/>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975"/>
              <a:buFont typeface="Arial"/>
              <a:buNone/>
            </a:pPr>
            <a:r>
              <a:rPr lang="en-GB"/>
              <a:t>Página </a:t>
            </a:r>
            <a:fld id="{00000000-1234-1234-1234-123412341234}" type="slidenum">
              <a:rPr lang="en-GB"/>
              <a:t>3</a:t>
            </a:fld>
            <a:endParaRPr/>
          </a:p>
        </p:txBody>
      </p:sp>
      <p:pic>
        <p:nvPicPr>
          <p:cNvPr id="157" name="Google Shape;157;g3669771b81a_0_13" descr="decorativo"/>
          <p:cNvPicPr preferRelativeResize="0"/>
          <p:nvPr/>
        </p:nvPicPr>
        <p:blipFill rotWithShape="1">
          <a:blip r:embed="rId3">
            <a:alphaModFix/>
          </a:blip>
          <a:srcRect/>
          <a:stretch/>
        </p:blipFill>
        <p:spPr>
          <a:xfrm>
            <a:off x="8059352" y="613013"/>
            <a:ext cx="955218" cy="736882"/>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g365ab73c13e_0_81"/>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0A000"/>
              </a:buClr>
              <a:buSzPts val="2600"/>
              <a:buFont typeface="Arial"/>
              <a:buNone/>
            </a:pPr>
            <a:r>
              <a:rPr lang="en-GB" sz="2600">
                <a:solidFill>
                  <a:srgbClr val="00A000"/>
                </a:solidFill>
              </a:rPr>
              <a:t>Cómo funciona el contador</a:t>
            </a:r>
            <a:endParaRPr/>
          </a:p>
        </p:txBody>
      </p:sp>
      <p:sp>
        <p:nvSpPr>
          <p:cNvPr id="163" name="Google Shape;163;g365ab73c13e_0_81"/>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975"/>
              <a:buFont typeface="Arial"/>
              <a:buNone/>
            </a:pPr>
            <a:r>
              <a:rPr lang="en-GB"/>
              <a:t>Página </a:t>
            </a:r>
            <a:fld id="{00000000-1234-1234-1234-123412341234}" type="slidenum">
              <a:rPr lang="en-GB"/>
              <a:t>4</a:t>
            </a:fld>
            <a:endParaRPr/>
          </a:p>
        </p:txBody>
      </p:sp>
      <p:sp>
        <p:nvSpPr>
          <p:cNvPr id="164" name="Google Shape;164;g365ab73c13e_0_81"/>
          <p:cNvSpPr txBox="1">
            <a:spLocks noGrp="1"/>
          </p:cNvSpPr>
          <p:nvPr>
            <p:ph type="body" idx="1"/>
          </p:nvPr>
        </p:nvSpPr>
        <p:spPr>
          <a:xfrm>
            <a:off x="681014" y="1548375"/>
            <a:ext cx="8101800" cy="4609500"/>
          </a:xfrm>
          <a:prstGeom prst="rect">
            <a:avLst/>
          </a:prstGeom>
          <a:noFill/>
          <a:ln>
            <a:noFill/>
          </a:ln>
        </p:spPr>
        <p:txBody>
          <a:bodyPr spcFirstLastPara="1" wrap="square" lIns="91425" tIns="45700" rIns="91425" bIns="45700" anchor="t" anchorCtr="0">
            <a:normAutofit/>
          </a:bodyPr>
          <a:lstStyle/>
          <a:p>
            <a:pPr marL="457200" lvl="0" indent="-342900" algn="l" rtl="0">
              <a:lnSpc>
                <a:spcPct val="90000"/>
              </a:lnSpc>
              <a:spcBef>
                <a:spcPts val="1000"/>
              </a:spcBef>
              <a:spcAft>
                <a:spcPts val="0"/>
              </a:spcAft>
              <a:buClr>
                <a:srgbClr val="00A000"/>
              </a:buClr>
              <a:buSzPts val="1800"/>
              <a:buChar char="•"/>
            </a:pPr>
            <a:r>
              <a:rPr lang="en-GB" sz="1800"/>
              <a:t>Este proyecto utiliza una variable llamada «contar» para llevar la cuenta del número que estás contando.</a:t>
            </a:r>
            <a:endParaRPr/>
          </a:p>
          <a:p>
            <a:pPr marL="457200" lvl="0" indent="-342900" algn="l" rtl="0">
              <a:lnSpc>
                <a:spcPct val="90000"/>
              </a:lnSpc>
              <a:spcBef>
                <a:spcPts val="1000"/>
              </a:spcBef>
              <a:spcAft>
                <a:spcPts val="0"/>
              </a:spcAft>
              <a:buClr>
                <a:srgbClr val="00A000"/>
              </a:buClr>
              <a:buSzPts val="1800"/>
              <a:buChar char="•"/>
            </a:pPr>
            <a:r>
              <a:rPr lang="en-GB" sz="1800"/>
              <a:t>Establece la variable en 0 al inicio.</a:t>
            </a:r>
            <a:endParaRPr/>
          </a:p>
          <a:p>
            <a:pPr marL="457200" lvl="0" indent="-342900" algn="l" rtl="0">
              <a:lnSpc>
                <a:spcPct val="90000"/>
              </a:lnSpc>
              <a:spcBef>
                <a:spcPts val="1000"/>
              </a:spcBef>
              <a:spcAft>
                <a:spcPts val="0"/>
              </a:spcAft>
              <a:buClr>
                <a:srgbClr val="00A000"/>
              </a:buClr>
              <a:buSzPts val="1800"/>
              <a:buChar char="•"/>
            </a:pPr>
            <a:r>
              <a:rPr lang="en-GB" sz="1800"/>
              <a:t>Cada vez que presionas el botón B, la variable de conteo aumenta en dos y se muestra en la pantalla led.</a:t>
            </a:r>
            <a:endParaRPr/>
          </a:p>
          <a:p>
            <a:pPr marL="457200" lvl="0" indent="-342900" algn="l" rtl="0">
              <a:lnSpc>
                <a:spcPct val="90000"/>
              </a:lnSpc>
              <a:spcBef>
                <a:spcPts val="1000"/>
              </a:spcBef>
              <a:spcAft>
                <a:spcPts val="0"/>
              </a:spcAft>
              <a:buClr>
                <a:srgbClr val="00A000"/>
              </a:buClr>
              <a:buSzPts val="1800"/>
              <a:buChar char="•"/>
            </a:pPr>
            <a:r>
              <a:rPr lang="en-GB" sz="1800"/>
              <a:t>Los números superiores a nueve no permanecen en la pantalla, por lo que al presionar el botón A se muestra el número.</a:t>
            </a:r>
            <a:endParaRPr/>
          </a:p>
          <a:p>
            <a:pPr marL="457200" lvl="0" indent="-342900" algn="l" rtl="0">
              <a:lnSpc>
                <a:spcPct val="90000"/>
              </a:lnSpc>
              <a:spcBef>
                <a:spcPts val="1000"/>
              </a:spcBef>
              <a:spcAft>
                <a:spcPts val="0"/>
              </a:spcAft>
              <a:buClr>
                <a:srgbClr val="00A000"/>
              </a:buClr>
              <a:buSzPts val="1800"/>
              <a:buChar char="•"/>
            </a:pPr>
            <a:r>
              <a:rPr lang="en-GB" sz="1800"/>
              <a:t>Puedes restablecer el contador presionando los botones A y B al mismo tiempo.</a:t>
            </a:r>
            <a:endParaRPr/>
          </a:p>
          <a:p>
            <a:pPr marL="457200" lvl="0" indent="0" algn="l" rtl="0">
              <a:lnSpc>
                <a:spcPct val="90000"/>
              </a:lnSpc>
              <a:spcBef>
                <a:spcPts val="1000"/>
              </a:spcBef>
              <a:spcAft>
                <a:spcPts val="0"/>
              </a:spcAft>
              <a:buSzPts val="1800"/>
              <a:buNone/>
            </a:pPr>
            <a:endParaRPr sz="1800"/>
          </a:p>
          <a:p>
            <a:pPr marL="0" lvl="0" indent="0" algn="l" rtl="0">
              <a:lnSpc>
                <a:spcPct val="90000"/>
              </a:lnSpc>
              <a:spcBef>
                <a:spcPts val="1000"/>
              </a:spcBef>
              <a:spcAft>
                <a:spcPts val="0"/>
              </a:spcAft>
              <a:buClr>
                <a:schemeClr val="dk1"/>
              </a:buClr>
              <a:buSzPts val="2000"/>
              <a:buNone/>
            </a:pPr>
            <a:endParaRPr sz="2000" b="1">
              <a:solidFill>
                <a:srgbClr val="00A000"/>
              </a:solidFill>
              <a:latin typeface="Helvetica Neue"/>
              <a:ea typeface="Helvetica Neue"/>
              <a:cs typeface="Helvetica Neue"/>
              <a:sym typeface="Helvetica Neue"/>
            </a:endParaRPr>
          </a:p>
          <a:p>
            <a:pPr marL="0" lvl="0" indent="0" algn="l" rtl="0">
              <a:lnSpc>
                <a:spcPct val="90000"/>
              </a:lnSpc>
              <a:spcBef>
                <a:spcPts val="812"/>
              </a:spcBef>
              <a:spcAft>
                <a:spcPts val="0"/>
              </a:spcAft>
              <a:buClr>
                <a:schemeClr val="dk1"/>
              </a:buClr>
              <a:buSzPts val="2275"/>
              <a:buNone/>
            </a:pPr>
            <a:endParaRPr/>
          </a:p>
        </p:txBody>
      </p:sp>
      <p:sp>
        <p:nvSpPr>
          <p:cNvPr id="165" name="Google Shape;165;g365ab73c13e_0_81"/>
          <p:cNvSpPr/>
          <p:nvPr/>
        </p:nvSpPr>
        <p:spPr>
          <a:xfrm>
            <a:off x="584750" y="5302750"/>
            <a:ext cx="8254200" cy="1053600"/>
          </a:xfrm>
          <a:prstGeom prst="roundRect">
            <a:avLst>
              <a:gd name="adj" fmla="val 16667"/>
            </a:avLst>
          </a:prstGeom>
          <a:solidFill>
            <a:schemeClr val="lt1"/>
          </a:solidFill>
          <a:ln w="19050" cap="flat" cmpd="sng">
            <a:solidFill>
              <a:srgbClr val="00A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600"/>
              <a:buFont typeface="Arial"/>
              <a:buNone/>
            </a:pPr>
            <a:r>
              <a:rPr lang="en-GB" sz="1600" b="1" i="0" u="none" strike="noStrike" cap="none">
                <a:solidFill>
                  <a:srgbClr val="00A000"/>
                </a:solidFill>
                <a:latin typeface="Helvetica Neue"/>
                <a:ea typeface="Helvetica Neue"/>
                <a:cs typeface="Helvetica Neue"/>
                <a:sym typeface="Helvetica Neue"/>
              </a:rPr>
              <a:t>Consejo profesional:</a:t>
            </a:r>
            <a:r>
              <a:rPr lang="en-GB" sz="1600" b="0" i="0" u="none" strike="noStrike" cap="none">
                <a:solidFill>
                  <a:srgbClr val="000000"/>
                </a:solidFill>
                <a:latin typeface="Helvetica Neue"/>
                <a:ea typeface="Helvetica Neue"/>
                <a:cs typeface="Helvetica Neue"/>
                <a:sym typeface="Helvetica Neue"/>
              </a:rPr>
              <a:t> este proyecto comienza con la variable aumentando en 2 cada vez. Puedes sustituir el número 2 para explorar otros patrones, como incrementos de 3, 5, 6 o más. </a:t>
            </a:r>
            <a:endParaRPr/>
          </a:p>
        </p:txBody>
      </p:sp>
      <p:grpSp>
        <p:nvGrpSpPr>
          <p:cNvPr id="166" name="Google Shape;166;g365ab73c13e_0_81"/>
          <p:cNvGrpSpPr/>
          <p:nvPr/>
        </p:nvGrpSpPr>
        <p:grpSpPr>
          <a:xfrm rot="3243489">
            <a:off x="8664871" y="940584"/>
            <a:ext cx="650808" cy="659758"/>
            <a:chOff x="7572716" y="3272053"/>
            <a:chExt cx="489368" cy="496098"/>
          </a:xfrm>
        </p:grpSpPr>
        <p:sp>
          <p:nvSpPr>
            <p:cNvPr id="167" name="Google Shape;167;g365ab73c13e_0_81" descr="decorativo"/>
            <p:cNvSpPr/>
            <p:nvPr/>
          </p:nvSpPr>
          <p:spPr>
            <a:xfrm>
              <a:off x="7572716" y="3522735"/>
              <a:ext cx="167067" cy="91963"/>
            </a:xfrm>
            <a:custGeom>
              <a:avLst/>
              <a:gdLst/>
              <a:ahLst/>
              <a:cxnLst/>
              <a:rect l="l" t="t" r="r" b="b"/>
              <a:pathLst>
                <a:path w="167067" h="91963" extrusionOk="0">
                  <a:moveTo>
                    <a:pt x="21100" y="33814"/>
                  </a:moveTo>
                  <a:lnTo>
                    <a:pt x="128680" y="1277"/>
                  </a:lnTo>
                  <a:cubicBezTo>
                    <a:pt x="144316" y="-3450"/>
                    <a:pt x="161053" y="5344"/>
                    <a:pt x="165788" y="21063"/>
                  </a:cubicBezTo>
                  <a:cubicBezTo>
                    <a:pt x="170523" y="36782"/>
                    <a:pt x="161714" y="53381"/>
                    <a:pt x="145968" y="58107"/>
                  </a:cubicBezTo>
                  <a:lnTo>
                    <a:pt x="38387" y="90645"/>
                  </a:lnTo>
                  <a:cubicBezTo>
                    <a:pt x="35524" y="91524"/>
                    <a:pt x="32661" y="91964"/>
                    <a:pt x="29798" y="91964"/>
                  </a:cubicBezTo>
                  <a:cubicBezTo>
                    <a:pt x="17025" y="91964"/>
                    <a:pt x="5243" y="83720"/>
                    <a:pt x="1279" y="70859"/>
                  </a:cubicBezTo>
                  <a:cubicBezTo>
                    <a:pt x="-3456" y="55140"/>
                    <a:pt x="5353" y="38541"/>
                    <a:pt x="21100" y="33814"/>
                  </a:cubicBezTo>
                  <a:close/>
                </a:path>
              </a:pathLst>
            </a:custGeom>
            <a:solidFill>
              <a:srgbClr val="00A00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288"/>
                <a:buFont typeface="Arial"/>
                <a:buNone/>
              </a:pPr>
              <a:endParaRPr sz="2288" b="0" i="0" u="none" strike="noStrike" cap="none">
                <a:solidFill>
                  <a:srgbClr val="000000"/>
                </a:solidFill>
                <a:latin typeface="Calibri"/>
                <a:ea typeface="Calibri"/>
                <a:cs typeface="Calibri"/>
                <a:sym typeface="Calibri"/>
              </a:endParaRPr>
            </a:p>
          </p:txBody>
        </p:sp>
        <p:sp>
          <p:nvSpPr>
            <p:cNvPr id="168" name="Google Shape;168;g365ab73c13e_0_81" descr="decorativo"/>
            <p:cNvSpPr/>
            <p:nvPr/>
          </p:nvSpPr>
          <p:spPr>
            <a:xfrm>
              <a:off x="7869358" y="3566964"/>
              <a:ext cx="141636" cy="136113"/>
            </a:xfrm>
            <a:custGeom>
              <a:avLst/>
              <a:gdLst/>
              <a:ahLst/>
              <a:cxnLst/>
              <a:rect l="l" t="t" r="r" b="b"/>
              <a:pathLst>
                <a:path w="141636" h="136113" extrusionOk="0">
                  <a:moveTo>
                    <a:pt x="133528" y="126660"/>
                  </a:moveTo>
                  <a:cubicBezTo>
                    <a:pt x="127692" y="132925"/>
                    <a:pt x="119764" y="136113"/>
                    <a:pt x="111836" y="136113"/>
                  </a:cubicBezTo>
                  <a:cubicBezTo>
                    <a:pt x="104568" y="136113"/>
                    <a:pt x="97190" y="133475"/>
                    <a:pt x="91465" y="128089"/>
                  </a:cubicBezTo>
                  <a:lnTo>
                    <a:pt x="9430" y="51362"/>
                  </a:lnTo>
                  <a:cubicBezTo>
                    <a:pt x="-2572" y="40150"/>
                    <a:pt x="-3233" y="21353"/>
                    <a:pt x="8109" y="9371"/>
                  </a:cubicBezTo>
                  <a:cubicBezTo>
                    <a:pt x="19341" y="-2610"/>
                    <a:pt x="38170" y="-3160"/>
                    <a:pt x="50172" y="8052"/>
                  </a:cubicBezTo>
                  <a:lnTo>
                    <a:pt x="132206" y="84779"/>
                  </a:lnTo>
                  <a:cubicBezTo>
                    <a:pt x="144209" y="95991"/>
                    <a:pt x="144869" y="114788"/>
                    <a:pt x="133528" y="126770"/>
                  </a:cubicBezTo>
                  <a:close/>
                </a:path>
              </a:pathLst>
            </a:custGeom>
            <a:solidFill>
              <a:srgbClr val="00A00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288"/>
                <a:buFont typeface="Arial"/>
                <a:buNone/>
              </a:pPr>
              <a:endParaRPr sz="2288" b="0" i="0" u="none" strike="noStrike" cap="none">
                <a:solidFill>
                  <a:srgbClr val="000000"/>
                </a:solidFill>
                <a:latin typeface="Calibri"/>
                <a:ea typeface="Calibri"/>
                <a:cs typeface="Calibri"/>
                <a:sym typeface="Calibri"/>
              </a:endParaRPr>
            </a:p>
          </p:txBody>
        </p:sp>
        <p:sp>
          <p:nvSpPr>
            <p:cNvPr id="169" name="Google Shape;169;g365ab73c13e_0_81" descr="decorativo"/>
            <p:cNvSpPr/>
            <p:nvPr/>
          </p:nvSpPr>
          <p:spPr>
            <a:xfrm>
              <a:off x="7895017" y="3425342"/>
              <a:ext cx="167067" cy="91963"/>
            </a:xfrm>
            <a:custGeom>
              <a:avLst/>
              <a:gdLst/>
              <a:ahLst/>
              <a:cxnLst/>
              <a:rect l="l" t="t" r="r" b="b"/>
              <a:pathLst>
                <a:path w="167067" h="91963" extrusionOk="0">
                  <a:moveTo>
                    <a:pt x="21100" y="33814"/>
                  </a:moveTo>
                  <a:lnTo>
                    <a:pt x="128680" y="1277"/>
                  </a:lnTo>
                  <a:cubicBezTo>
                    <a:pt x="144316" y="-3450"/>
                    <a:pt x="161053" y="5344"/>
                    <a:pt x="165788" y="21063"/>
                  </a:cubicBezTo>
                  <a:cubicBezTo>
                    <a:pt x="170523" y="36782"/>
                    <a:pt x="161714" y="53381"/>
                    <a:pt x="145968" y="58107"/>
                  </a:cubicBezTo>
                  <a:lnTo>
                    <a:pt x="38387" y="90645"/>
                  </a:lnTo>
                  <a:cubicBezTo>
                    <a:pt x="35524" y="91524"/>
                    <a:pt x="32661" y="91964"/>
                    <a:pt x="29798" y="91964"/>
                  </a:cubicBezTo>
                  <a:cubicBezTo>
                    <a:pt x="17025" y="91964"/>
                    <a:pt x="5243" y="83720"/>
                    <a:pt x="1279" y="70859"/>
                  </a:cubicBezTo>
                  <a:cubicBezTo>
                    <a:pt x="-3456" y="55140"/>
                    <a:pt x="5353" y="38541"/>
                    <a:pt x="21100" y="33814"/>
                  </a:cubicBezTo>
                  <a:close/>
                </a:path>
              </a:pathLst>
            </a:custGeom>
            <a:solidFill>
              <a:srgbClr val="00A00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288"/>
                <a:buFont typeface="Arial"/>
                <a:buNone/>
              </a:pPr>
              <a:endParaRPr sz="2288" b="0" i="0" u="none" strike="noStrike" cap="none">
                <a:solidFill>
                  <a:srgbClr val="000000"/>
                </a:solidFill>
                <a:latin typeface="Calibri"/>
                <a:ea typeface="Calibri"/>
                <a:cs typeface="Calibri"/>
                <a:sym typeface="Calibri"/>
              </a:endParaRPr>
            </a:p>
          </p:txBody>
        </p:sp>
        <p:sp>
          <p:nvSpPr>
            <p:cNvPr id="170" name="Google Shape;170;g365ab73c13e_0_81" descr="decorativo"/>
            <p:cNvSpPr/>
            <p:nvPr/>
          </p:nvSpPr>
          <p:spPr>
            <a:xfrm>
              <a:off x="7813147" y="3272053"/>
              <a:ext cx="85145" cy="168636"/>
            </a:xfrm>
            <a:custGeom>
              <a:avLst/>
              <a:gdLst/>
              <a:ahLst/>
              <a:cxnLst/>
              <a:rect l="l" t="t" r="r" b="b"/>
              <a:pathLst>
                <a:path w="85145" h="168636" extrusionOk="0">
                  <a:moveTo>
                    <a:pt x="785" y="132142"/>
                  </a:moveTo>
                  <a:lnTo>
                    <a:pt x="26331" y="22988"/>
                  </a:lnTo>
                  <a:cubicBezTo>
                    <a:pt x="30075" y="7049"/>
                    <a:pt x="46151" y="-2954"/>
                    <a:pt x="62118" y="783"/>
                  </a:cubicBezTo>
                  <a:cubicBezTo>
                    <a:pt x="78084" y="4521"/>
                    <a:pt x="88104" y="20460"/>
                    <a:pt x="84360" y="36508"/>
                  </a:cubicBezTo>
                  <a:lnTo>
                    <a:pt x="58814" y="145662"/>
                  </a:lnTo>
                  <a:cubicBezTo>
                    <a:pt x="55621" y="159403"/>
                    <a:pt x="43398" y="168636"/>
                    <a:pt x="29854" y="168636"/>
                  </a:cubicBezTo>
                  <a:cubicBezTo>
                    <a:pt x="27652" y="168636"/>
                    <a:pt x="25340" y="168417"/>
                    <a:pt x="23028" y="167867"/>
                  </a:cubicBezTo>
                  <a:cubicBezTo>
                    <a:pt x="7061" y="164130"/>
                    <a:pt x="-2959" y="148191"/>
                    <a:pt x="785" y="132142"/>
                  </a:cubicBezTo>
                  <a:close/>
                </a:path>
              </a:pathLst>
            </a:custGeom>
            <a:solidFill>
              <a:srgbClr val="00A00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288"/>
                <a:buFont typeface="Arial"/>
                <a:buNone/>
              </a:pPr>
              <a:endParaRPr sz="2288" b="0" i="0" u="none" strike="noStrike" cap="none">
                <a:solidFill>
                  <a:srgbClr val="000000"/>
                </a:solidFill>
                <a:latin typeface="Calibri"/>
                <a:ea typeface="Calibri"/>
                <a:cs typeface="Calibri"/>
                <a:sym typeface="Calibri"/>
              </a:endParaRPr>
            </a:p>
          </p:txBody>
        </p:sp>
        <p:sp>
          <p:nvSpPr>
            <p:cNvPr id="171" name="Google Shape;171;g365ab73c13e_0_81" descr="decorativo"/>
            <p:cNvSpPr/>
            <p:nvPr/>
          </p:nvSpPr>
          <p:spPr>
            <a:xfrm>
              <a:off x="7736508" y="3599549"/>
              <a:ext cx="85145" cy="168602"/>
            </a:xfrm>
            <a:custGeom>
              <a:avLst/>
              <a:gdLst/>
              <a:ahLst/>
              <a:cxnLst/>
              <a:rect l="l" t="t" r="r" b="b"/>
              <a:pathLst>
                <a:path w="85145" h="168602" extrusionOk="0">
                  <a:moveTo>
                    <a:pt x="62118" y="749"/>
                  </a:moveTo>
                  <a:cubicBezTo>
                    <a:pt x="78084" y="4486"/>
                    <a:pt x="88104" y="20425"/>
                    <a:pt x="84360" y="36474"/>
                  </a:cubicBezTo>
                  <a:lnTo>
                    <a:pt x="58814" y="145628"/>
                  </a:lnTo>
                  <a:cubicBezTo>
                    <a:pt x="55621" y="159369"/>
                    <a:pt x="43398" y="168602"/>
                    <a:pt x="29854" y="168602"/>
                  </a:cubicBezTo>
                  <a:cubicBezTo>
                    <a:pt x="27652" y="168602"/>
                    <a:pt x="25340" y="168382"/>
                    <a:pt x="23028" y="167833"/>
                  </a:cubicBezTo>
                  <a:cubicBezTo>
                    <a:pt x="7061" y="164095"/>
                    <a:pt x="-2959" y="148156"/>
                    <a:pt x="785" y="132108"/>
                  </a:cubicBezTo>
                  <a:lnTo>
                    <a:pt x="26331" y="22954"/>
                  </a:lnTo>
                  <a:cubicBezTo>
                    <a:pt x="30075" y="7015"/>
                    <a:pt x="46041" y="-2878"/>
                    <a:pt x="62118" y="749"/>
                  </a:cubicBezTo>
                  <a:close/>
                </a:path>
              </a:pathLst>
            </a:custGeom>
            <a:solidFill>
              <a:srgbClr val="00A00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288"/>
                <a:buFont typeface="Arial"/>
                <a:buNone/>
              </a:pPr>
              <a:endParaRPr sz="2288" b="0" i="0" u="none" strike="noStrike" cap="none">
                <a:solidFill>
                  <a:srgbClr val="000000"/>
                </a:solidFill>
                <a:latin typeface="Calibri"/>
                <a:ea typeface="Calibri"/>
                <a:cs typeface="Calibri"/>
                <a:sym typeface="Calibri"/>
              </a:endParaRPr>
            </a:p>
          </p:txBody>
        </p:sp>
        <p:sp>
          <p:nvSpPr>
            <p:cNvPr id="172" name="Google Shape;172;g365ab73c13e_0_81" descr="decorativo"/>
            <p:cNvSpPr/>
            <p:nvPr/>
          </p:nvSpPr>
          <p:spPr>
            <a:xfrm>
              <a:off x="7623695" y="3337114"/>
              <a:ext cx="141636" cy="136113"/>
            </a:xfrm>
            <a:custGeom>
              <a:avLst/>
              <a:gdLst/>
              <a:ahLst/>
              <a:cxnLst/>
              <a:rect l="l" t="t" r="r" b="b"/>
              <a:pathLst>
                <a:path w="141636" h="136113" extrusionOk="0">
                  <a:moveTo>
                    <a:pt x="132206" y="84669"/>
                  </a:moveTo>
                  <a:cubicBezTo>
                    <a:pt x="144209" y="95881"/>
                    <a:pt x="144869" y="114678"/>
                    <a:pt x="133528" y="126660"/>
                  </a:cubicBezTo>
                  <a:cubicBezTo>
                    <a:pt x="127692" y="132925"/>
                    <a:pt x="119764" y="136113"/>
                    <a:pt x="111836" y="136113"/>
                  </a:cubicBezTo>
                  <a:cubicBezTo>
                    <a:pt x="104568" y="136113"/>
                    <a:pt x="97191" y="133475"/>
                    <a:pt x="91465" y="128089"/>
                  </a:cubicBezTo>
                  <a:lnTo>
                    <a:pt x="9430" y="51362"/>
                  </a:lnTo>
                  <a:cubicBezTo>
                    <a:pt x="-2572" y="40150"/>
                    <a:pt x="-3233" y="21353"/>
                    <a:pt x="8109" y="9371"/>
                  </a:cubicBezTo>
                  <a:cubicBezTo>
                    <a:pt x="19341" y="-2610"/>
                    <a:pt x="38170" y="-3160"/>
                    <a:pt x="50172" y="8052"/>
                  </a:cubicBezTo>
                  <a:lnTo>
                    <a:pt x="132206" y="84779"/>
                  </a:lnTo>
                  <a:close/>
                </a:path>
              </a:pathLst>
            </a:custGeom>
            <a:solidFill>
              <a:srgbClr val="00A00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288"/>
                <a:buFont typeface="Arial"/>
                <a:buNone/>
              </a:pPr>
              <a:endParaRPr sz="2288" b="0" i="0" u="none" strike="noStrike" cap="none">
                <a:solidFill>
                  <a:srgbClr val="000000"/>
                </a:solidFill>
                <a:latin typeface="Calibri"/>
                <a:ea typeface="Calibri"/>
                <a:cs typeface="Calibri"/>
                <a:sym typeface="Calibri"/>
              </a:endParaRPr>
            </a:p>
          </p:txBody>
        </p:sp>
      </p:grpSp>
      <p:pic>
        <p:nvPicPr>
          <p:cNvPr id="173" name="Google Shape;173;g365ab73c13e_0_81" descr="decorativo"/>
          <p:cNvPicPr preferRelativeResize="0"/>
          <p:nvPr/>
        </p:nvPicPr>
        <p:blipFill rotWithShape="1">
          <a:blip r:embed="rId3">
            <a:alphaModFix/>
          </a:blip>
          <a:srcRect/>
          <a:stretch/>
        </p:blipFill>
        <p:spPr>
          <a:xfrm rot="-119300">
            <a:off x="8288205" y="914781"/>
            <a:ext cx="192617" cy="192617"/>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77"/>
        <p:cNvGrpSpPr/>
        <p:nvPr/>
      </p:nvGrpSpPr>
      <p:grpSpPr>
        <a:xfrm>
          <a:off x="0" y="0"/>
          <a:ext cx="0" cy="0"/>
          <a:chOff x="0" y="0"/>
          <a:chExt cx="0" cy="0"/>
        </a:xfrm>
      </p:grpSpPr>
      <p:sp>
        <p:nvSpPr>
          <p:cNvPr id="178" name="Google Shape;178;g35fe6bcad37_0_9"/>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00A000"/>
                </a:solidFill>
              </a:rPr>
              <a:t>Elige tu nivel</a:t>
            </a:r>
            <a:endParaRPr/>
          </a:p>
        </p:txBody>
      </p:sp>
      <p:sp>
        <p:nvSpPr>
          <p:cNvPr id="179" name="Google Shape;179;g35fe6bcad37_0_9"/>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975"/>
              <a:buFont typeface="Arial"/>
              <a:buNone/>
            </a:pPr>
            <a:r>
              <a:rPr lang="en-GB"/>
              <a:t>Página </a:t>
            </a:r>
            <a:fld id="{00000000-1234-1234-1234-123412341234}" type="slidenum">
              <a:rPr lang="en-GB"/>
              <a:t>5</a:t>
            </a:fld>
            <a:endParaRPr/>
          </a:p>
        </p:txBody>
      </p:sp>
      <p:pic>
        <p:nvPicPr>
          <p:cNvPr id="180" name="Google Shape;180;g35fe6bcad37_0_9" descr="decorativo"/>
          <p:cNvPicPr preferRelativeResize="0"/>
          <p:nvPr/>
        </p:nvPicPr>
        <p:blipFill rotWithShape="1">
          <a:blip r:embed="rId3">
            <a:alphaModFix/>
          </a:blip>
          <a:srcRect/>
          <a:stretch/>
        </p:blipFill>
        <p:spPr>
          <a:xfrm>
            <a:off x="8470252" y="332938"/>
            <a:ext cx="955218" cy="736882"/>
          </a:xfrm>
          <a:prstGeom prst="rect">
            <a:avLst/>
          </a:prstGeom>
          <a:noFill/>
          <a:ln>
            <a:noFill/>
          </a:ln>
        </p:spPr>
      </p:pic>
      <p:graphicFrame>
        <p:nvGraphicFramePr>
          <p:cNvPr id="181" name="Google Shape;181;g35fe6bcad37_0_9"/>
          <p:cNvGraphicFramePr/>
          <p:nvPr/>
        </p:nvGraphicFramePr>
        <p:xfrm>
          <a:off x="479725" y="1220788"/>
          <a:ext cx="3000000" cy="3000000"/>
        </p:xfrm>
        <a:graphic>
          <a:graphicData uri="http://schemas.openxmlformats.org/drawingml/2006/table">
            <a:tbl>
              <a:tblPr>
                <a:noFill/>
                <a:tableStyleId>{306EBCDA-6BA1-4274-ADB4-7FC33BFA5393}</a:tableStyleId>
              </a:tblPr>
              <a:tblGrid>
                <a:gridCol w="1251075">
                  <a:extLst>
                    <a:ext uri="{9D8B030D-6E8A-4147-A177-3AD203B41FA5}">
                      <a16:colId xmlns:a16="http://schemas.microsoft.com/office/drawing/2014/main" val="20000"/>
                    </a:ext>
                  </a:extLst>
                </a:gridCol>
                <a:gridCol w="7694675">
                  <a:extLst>
                    <a:ext uri="{9D8B030D-6E8A-4147-A177-3AD203B41FA5}">
                      <a16:colId xmlns:a16="http://schemas.microsoft.com/office/drawing/2014/main" val="20001"/>
                    </a:ext>
                  </a:extLst>
                </a:gridCol>
              </a:tblGrid>
              <a:tr h="657550">
                <a:tc rowSpan="2">
                  <a:txBody>
                    <a:bodyPr/>
                    <a:lstStyle/>
                    <a:p>
                      <a:pPr marL="0" marR="0" lvl="0" indent="0" algn="l" rtl="0">
                        <a:lnSpc>
                          <a:spcPct val="90000"/>
                        </a:lnSpc>
                        <a:spcBef>
                          <a:spcPts val="0"/>
                        </a:spcBef>
                        <a:spcAft>
                          <a:spcPts val="0"/>
                        </a:spcAft>
                        <a:buClr>
                          <a:srgbClr val="000000"/>
                        </a:buClr>
                        <a:buSzPts val="1875"/>
                        <a:buFont typeface="Arial"/>
                        <a:buNone/>
                      </a:pPr>
                      <a:r>
                        <a:rPr lang="en-GB" sz="1875" b="1" u="sng" strike="noStrike" cap="none">
                          <a:solidFill>
                            <a:srgbClr val="2993D6"/>
                          </a:solidFill>
                          <a:latin typeface="Helvetica Neue"/>
                          <a:ea typeface="Helvetica Neue"/>
                          <a:cs typeface="Helvetica Neue"/>
                          <a:sym typeface="Helvetica Neue"/>
                        </a:rPr>
                        <a:t>Ligero</a:t>
                      </a:r>
                      <a:r>
                        <a:rPr lang="en-GB" sz="1875" u="sng" strike="noStrike" cap="none">
                          <a:solidFill>
                            <a:srgbClr val="2993D6"/>
                          </a:solidFill>
                          <a:latin typeface="Helvetica Neue"/>
                          <a:ea typeface="Helvetica Neue"/>
                          <a:cs typeface="Helvetica Neue"/>
                          <a:sym typeface="Helvetica Neue"/>
                        </a:rPr>
                        <a:t> </a:t>
                      </a:r>
                      <a:endParaRPr u="sng">
                        <a:solidFill>
                          <a:srgbClr val="2993D6"/>
                        </a:solidFill>
                      </a:endParaRPr>
                    </a:p>
                    <a:p>
                      <a:pPr marL="0" marR="0" lvl="0" indent="0" algn="l" rtl="0">
                        <a:lnSpc>
                          <a:spcPct val="90000"/>
                        </a:lnSpc>
                        <a:spcBef>
                          <a:spcPts val="812"/>
                        </a:spcBef>
                        <a:spcAft>
                          <a:spcPts val="0"/>
                        </a:spcAft>
                        <a:buClr>
                          <a:srgbClr val="000000"/>
                        </a:buClr>
                        <a:buSzPts val="1875"/>
                        <a:buFont typeface="Arial"/>
                        <a:buNone/>
                      </a:pPr>
                      <a:r>
                        <a:rPr lang="en-GB" sz="1875" u="none" strike="noStrike" cap="none">
                          <a:solidFill>
                            <a:schemeClr val="dk1"/>
                          </a:solidFill>
                          <a:latin typeface="Helvetica Neue"/>
                          <a:ea typeface="Helvetica Neue"/>
                          <a:cs typeface="Helvetica Neue"/>
                          <a:sym typeface="Helvetica Neue"/>
                        </a:rPr>
                        <a:t>🌶️</a:t>
                      </a:r>
                      <a:endParaRPr/>
                    </a:p>
                    <a:p>
                      <a:pPr marL="0" marR="0" lvl="0" indent="0" algn="l" rtl="0">
                        <a:lnSpc>
                          <a:spcPct val="90000"/>
                        </a:lnSpc>
                        <a:spcBef>
                          <a:spcPts val="812"/>
                        </a:spcBef>
                        <a:spcAft>
                          <a:spcPts val="0"/>
                        </a:spcAft>
                        <a:buClr>
                          <a:srgbClr val="000000"/>
                        </a:buClr>
                        <a:buSzPts val="1300"/>
                        <a:buFont typeface="Arial"/>
                        <a:buNone/>
                      </a:pPr>
                      <a:endParaRPr sz="1300" u="none" strike="noStrike" cap="none">
                        <a:solidFill>
                          <a:schemeClr val="dk1"/>
                        </a:solidFill>
                        <a:latin typeface="Helvetica Neue"/>
                        <a:ea typeface="Helvetica Neue"/>
                        <a:cs typeface="Helvetica Neue"/>
                        <a:sym typeface="Helvetica Neue"/>
                      </a:endParaRPr>
                    </a:p>
                    <a:p>
                      <a:pPr marL="0" marR="0" lvl="0" indent="0" algn="l" rtl="0">
                        <a:lnSpc>
                          <a:spcPct val="90000"/>
                        </a:lnSpc>
                        <a:spcBef>
                          <a:spcPts val="812"/>
                        </a:spcBef>
                        <a:spcAft>
                          <a:spcPts val="0"/>
                        </a:spcAft>
                        <a:buClr>
                          <a:srgbClr val="000000"/>
                        </a:buClr>
                        <a:buSzPts val="1300"/>
                        <a:buFont typeface="Arial"/>
                        <a:buNone/>
                      </a:pPr>
                      <a:endParaRPr sz="1300" u="none" strike="noStrike" cap="none">
                        <a:solidFill>
                          <a:schemeClr val="dk1"/>
                        </a:solidFill>
                        <a:latin typeface="Helvetica Neue"/>
                        <a:ea typeface="Helvetica Neue"/>
                        <a:cs typeface="Helvetica Neue"/>
                        <a:sym typeface="Helvetica Neue"/>
                      </a:endParaRPr>
                    </a:p>
                    <a:p>
                      <a:pPr marL="0" marR="0" lvl="0" indent="0" algn="l" rtl="0">
                        <a:lnSpc>
                          <a:spcPct val="90000"/>
                        </a:lnSpc>
                        <a:spcBef>
                          <a:spcPts val="812"/>
                        </a:spcBef>
                        <a:spcAft>
                          <a:spcPts val="0"/>
                        </a:spcAft>
                        <a:buClr>
                          <a:srgbClr val="000000"/>
                        </a:buClr>
                        <a:buSzPts val="1400"/>
                        <a:buFont typeface="Arial"/>
                        <a:buNone/>
                      </a:pPr>
                      <a:r>
                        <a:rPr lang="en-GB" sz="1400" u="none" strike="noStrike" cap="none">
                          <a:solidFill>
                            <a:schemeClr val="dk1"/>
                          </a:solidFill>
                          <a:latin typeface="Helvetica Neue"/>
                          <a:ea typeface="Helvetica Neue"/>
                          <a:cs typeface="Helvetica Neue"/>
                          <a:sym typeface="Helvetica Neue"/>
                        </a:rPr>
                        <a:t>30 min.</a:t>
                      </a:r>
                      <a:endParaRPr/>
                    </a:p>
                  </a:txBody>
                  <a:tcPr marL="91425" marR="91425" marT="91425" marB="90000"/>
                </a:tc>
                <a:tc>
                  <a:txBody>
                    <a:bodyPr/>
                    <a:lstStyle/>
                    <a:p>
                      <a:pPr marL="0" marR="0" lvl="0" indent="0" algn="l" rtl="0">
                        <a:lnSpc>
                          <a:spcPct val="100000"/>
                        </a:lnSpc>
                        <a:spcBef>
                          <a:spcPts val="0"/>
                        </a:spcBef>
                        <a:spcAft>
                          <a:spcPts val="0"/>
                        </a:spcAft>
                        <a:buClr>
                          <a:schemeClr val="dk1"/>
                        </a:buClr>
                        <a:buSzPts val="1100"/>
                        <a:buFont typeface="Arial"/>
                        <a:buNone/>
                      </a:pPr>
                      <a:r>
                        <a:rPr lang="en-GB" sz="1650" b="1" u="none" strike="noStrike" cap="none">
                          <a:solidFill>
                            <a:schemeClr val="dk1"/>
                          </a:solidFill>
                          <a:latin typeface="Helvetica Neue"/>
                          <a:ea typeface="Helvetica Neue"/>
                          <a:cs typeface="Helvetica Neue"/>
                          <a:sym typeface="Helvetica Neue"/>
                        </a:rPr>
                        <a:t>Resultado del aprendizaje: </a:t>
                      </a:r>
                      <a:r>
                        <a:rPr lang="en-GB" sz="1650" u="none" strike="noStrike" cap="none">
                          <a:solidFill>
                            <a:schemeClr val="dk1"/>
                          </a:solidFill>
                          <a:latin typeface="Helvetica Neue"/>
                          <a:ea typeface="Helvetica Neue"/>
                          <a:cs typeface="Helvetica Neue"/>
                          <a:sym typeface="Helvetica Neue"/>
                        </a:rPr>
                        <a:t>puedo probar patrones numéricos que siguen una regla determinada utilizando el contador del micro:bit.</a:t>
                      </a:r>
                      <a:endParaRPr/>
                    </a:p>
                  </a:txBody>
                  <a:tcPr marL="91425" marR="91425" marT="91425" marB="91425">
                    <a:solidFill>
                      <a:srgbClr val="F3F3F3"/>
                    </a:solidFill>
                  </a:tcPr>
                </a:tc>
                <a:extLst>
                  <a:ext uri="{0D108BD9-81ED-4DB2-BD59-A6C34878D82A}">
                    <a16:rowId xmlns:a16="http://schemas.microsoft.com/office/drawing/2014/main" val="10000"/>
                  </a:ext>
                </a:extLst>
              </a:tr>
              <a:tr h="1007950">
                <a:tc v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1650"/>
                        <a:buFont typeface="Arial"/>
                        <a:buNone/>
                      </a:pPr>
                      <a:r>
                        <a:rPr lang="en-GB" sz="1650" b="1" u="none" strike="noStrike" cap="none">
                          <a:solidFill>
                            <a:schemeClr val="dk1"/>
                          </a:solidFill>
                          <a:latin typeface="Helvetica Neue"/>
                          <a:ea typeface="Helvetica Neue"/>
                          <a:cs typeface="Helvetica Neue"/>
                          <a:sym typeface="Helvetica Neue"/>
                        </a:rPr>
                        <a:t>Descripción de la actividad: </a:t>
                      </a:r>
                      <a:r>
                        <a:rPr lang="en-GB" sz="1650" u="none" strike="noStrike" cap="none">
                          <a:solidFill>
                            <a:schemeClr val="dk1"/>
                          </a:solidFill>
                          <a:latin typeface="Helvetica Neue"/>
                          <a:ea typeface="Helvetica Neue"/>
                          <a:cs typeface="Helvetica Neue"/>
                          <a:sym typeface="Helvetica Neue"/>
                        </a:rPr>
                        <a:t>utilizando el código existente, prueba una regla dada aumentando el patrón en incrementos de 2 (pulsa el botón 1 vez para aumentar el patrón en 2) para generar la secuencia resultante.</a:t>
                      </a:r>
                      <a:endParaRPr/>
                    </a:p>
                  </a:txBody>
                  <a:tcPr marL="91425" marR="91425" marT="91425" marB="91425">
                    <a:solidFill>
                      <a:srgbClr val="D9D9D9"/>
                    </a:solidFill>
                  </a:tcPr>
                </a:tc>
                <a:extLst>
                  <a:ext uri="{0D108BD9-81ED-4DB2-BD59-A6C34878D82A}">
                    <a16:rowId xmlns:a16="http://schemas.microsoft.com/office/drawing/2014/main" val="10001"/>
                  </a:ext>
                </a:extLst>
              </a:tr>
              <a:tr h="657550">
                <a:tc rowSpan="2">
                  <a:txBody>
                    <a:bodyPr/>
                    <a:lstStyle/>
                    <a:p>
                      <a:pPr marL="0" marR="0" lvl="0" indent="0" algn="l" rtl="0">
                        <a:lnSpc>
                          <a:spcPct val="90000"/>
                        </a:lnSpc>
                        <a:spcBef>
                          <a:spcPts val="0"/>
                        </a:spcBef>
                        <a:spcAft>
                          <a:spcPts val="0"/>
                        </a:spcAft>
                        <a:buClr>
                          <a:srgbClr val="000000"/>
                        </a:buClr>
                        <a:buSzPts val="1875"/>
                        <a:buFont typeface="Arial"/>
                        <a:buNone/>
                      </a:pPr>
                      <a:r>
                        <a:rPr lang="en-GB" sz="1875" b="1" u="sng" strike="noStrike" cap="none">
                          <a:solidFill>
                            <a:srgbClr val="6C4BC1"/>
                          </a:solidFill>
                          <a:latin typeface="Helvetica Neue"/>
                          <a:ea typeface="Helvetica Neue"/>
                          <a:cs typeface="Helvetica Neue"/>
                          <a:sym typeface="Helvetica Neue"/>
                        </a:rPr>
                        <a:t>Medio</a:t>
                      </a:r>
                      <a:endParaRPr/>
                    </a:p>
                    <a:p>
                      <a:pPr marL="0" marR="0" lvl="0" indent="0" algn="l" rtl="0">
                        <a:lnSpc>
                          <a:spcPct val="90000"/>
                        </a:lnSpc>
                        <a:spcBef>
                          <a:spcPts val="812"/>
                        </a:spcBef>
                        <a:spcAft>
                          <a:spcPts val="0"/>
                        </a:spcAft>
                        <a:buClr>
                          <a:srgbClr val="000000"/>
                        </a:buClr>
                        <a:buSzPts val="1875"/>
                        <a:buFont typeface="Arial"/>
                        <a:buNone/>
                      </a:pPr>
                      <a:r>
                        <a:rPr lang="en-GB" sz="1875" u="none" strike="noStrike" cap="none">
                          <a:solidFill>
                            <a:schemeClr val="dk1"/>
                          </a:solidFill>
                          <a:latin typeface="Helvetica Neue"/>
                          <a:ea typeface="Helvetica Neue"/>
                          <a:cs typeface="Helvetica Neue"/>
                          <a:sym typeface="Helvetica Neue"/>
                        </a:rPr>
                        <a:t>🌶️🌶️</a:t>
                      </a:r>
                      <a:endParaRPr/>
                    </a:p>
                    <a:p>
                      <a:pPr marL="0" marR="0" lvl="0" indent="0" algn="l" rtl="0">
                        <a:lnSpc>
                          <a:spcPct val="90000"/>
                        </a:lnSpc>
                        <a:spcBef>
                          <a:spcPts val="812"/>
                        </a:spcBef>
                        <a:spcAft>
                          <a:spcPts val="0"/>
                        </a:spcAft>
                        <a:buClr>
                          <a:srgbClr val="000000"/>
                        </a:buClr>
                        <a:buSzPts val="1075"/>
                        <a:buFont typeface="Arial"/>
                        <a:buNone/>
                      </a:pPr>
                      <a:endParaRPr sz="1075" u="none" strike="noStrike" cap="none">
                        <a:solidFill>
                          <a:schemeClr val="dk1"/>
                        </a:solidFill>
                        <a:latin typeface="Helvetica Neue"/>
                        <a:ea typeface="Helvetica Neue"/>
                        <a:cs typeface="Helvetica Neue"/>
                        <a:sym typeface="Helvetica Neue"/>
                      </a:endParaRPr>
                    </a:p>
                    <a:p>
                      <a:pPr marL="0" marR="0" lvl="0" indent="0" algn="l" rtl="0">
                        <a:lnSpc>
                          <a:spcPct val="90000"/>
                        </a:lnSpc>
                        <a:spcBef>
                          <a:spcPts val="812"/>
                        </a:spcBef>
                        <a:spcAft>
                          <a:spcPts val="0"/>
                        </a:spcAft>
                        <a:buClr>
                          <a:srgbClr val="000000"/>
                        </a:buClr>
                        <a:buSzPts val="1075"/>
                        <a:buFont typeface="Arial"/>
                        <a:buNone/>
                      </a:pPr>
                      <a:endParaRPr sz="1075" u="none" strike="noStrike" cap="none">
                        <a:solidFill>
                          <a:schemeClr val="dk1"/>
                        </a:solidFill>
                        <a:latin typeface="Helvetica Neue"/>
                        <a:ea typeface="Helvetica Neue"/>
                        <a:cs typeface="Helvetica Neue"/>
                        <a:sym typeface="Helvetica Neue"/>
                      </a:endParaRPr>
                    </a:p>
                    <a:p>
                      <a:pPr marL="0" marR="0" lvl="0" indent="0" algn="l" rtl="0">
                        <a:lnSpc>
                          <a:spcPct val="90000"/>
                        </a:lnSpc>
                        <a:spcBef>
                          <a:spcPts val="812"/>
                        </a:spcBef>
                        <a:spcAft>
                          <a:spcPts val="0"/>
                        </a:spcAft>
                        <a:buClr>
                          <a:srgbClr val="000000"/>
                        </a:buClr>
                        <a:buSzPts val="1400"/>
                        <a:buFont typeface="Arial"/>
                        <a:buNone/>
                      </a:pPr>
                      <a:r>
                        <a:rPr lang="en-GB" sz="1400" u="none" strike="noStrike" cap="none">
                          <a:solidFill>
                            <a:schemeClr val="dk1"/>
                          </a:solidFill>
                          <a:latin typeface="Helvetica Neue"/>
                          <a:ea typeface="Helvetica Neue"/>
                          <a:cs typeface="Helvetica Neue"/>
                          <a:sym typeface="Helvetica Neue"/>
                        </a:rPr>
                        <a:t>45 min.</a:t>
                      </a:r>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1650"/>
                        <a:buFont typeface="Arial"/>
                        <a:buNone/>
                      </a:pPr>
                      <a:r>
                        <a:rPr lang="en-GB" sz="1650" b="1" u="none" strike="noStrike" cap="none">
                          <a:solidFill>
                            <a:schemeClr val="dk1"/>
                          </a:solidFill>
                          <a:latin typeface="Helvetica Neue"/>
                          <a:ea typeface="Helvetica Neue"/>
                          <a:cs typeface="Helvetica Neue"/>
                          <a:sym typeface="Helvetica Neue"/>
                        </a:rPr>
                        <a:t>Resultado del aprendizaje:</a:t>
                      </a:r>
                      <a:r>
                        <a:rPr lang="en-GB" sz="1650" u="none" strike="noStrike" cap="none">
                          <a:solidFill>
                            <a:schemeClr val="dk1"/>
                          </a:solidFill>
                          <a:latin typeface="Helvetica Neue"/>
                          <a:ea typeface="Helvetica Neue"/>
                          <a:cs typeface="Helvetica Neue"/>
                          <a:sym typeface="Helvetica Neue"/>
                        </a:rPr>
                        <a:t>  puedo modificar mi propio programa contador para comprobar patrones numéricos que siguen una regla dada.</a:t>
                      </a:r>
                      <a:endParaRPr/>
                    </a:p>
                  </a:txBody>
                  <a:tcPr marL="91425" marR="91425" marT="91425" marB="91425">
                    <a:solidFill>
                      <a:srgbClr val="F3F3F3"/>
                    </a:solidFill>
                  </a:tcPr>
                </a:tc>
                <a:extLst>
                  <a:ext uri="{0D108BD9-81ED-4DB2-BD59-A6C34878D82A}">
                    <a16:rowId xmlns:a16="http://schemas.microsoft.com/office/drawing/2014/main" val="10002"/>
                  </a:ext>
                </a:extLst>
              </a:tr>
              <a:tr h="825000">
                <a:tc v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1650"/>
                        <a:buFont typeface="Arial"/>
                        <a:buNone/>
                      </a:pPr>
                      <a:r>
                        <a:rPr lang="en-GB" sz="1650" b="1" u="none" strike="noStrike" cap="none">
                          <a:solidFill>
                            <a:schemeClr val="dk1"/>
                          </a:solidFill>
                          <a:latin typeface="Helvetica Neue"/>
                          <a:ea typeface="Helvetica Neue"/>
                          <a:cs typeface="Helvetica Neue"/>
                          <a:sym typeface="Helvetica Neue"/>
                        </a:rPr>
                        <a:t>Descripción de la actividad:</a:t>
                      </a:r>
                      <a:r>
                        <a:rPr lang="en-GB" sz="1650" u="none" strike="noStrike" cap="none">
                          <a:solidFill>
                            <a:schemeClr val="dk1"/>
                          </a:solidFill>
                          <a:latin typeface="Helvetica Neue"/>
                          <a:ea typeface="Helvetica Neue"/>
                          <a:cs typeface="Helvetica Neue"/>
                          <a:sym typeface="Helvetica Neue"/>
                        </a:rPr>
                        <a:t> modificar el proyecto inicial para probar una regla determinada cambiando el incremento del patrón (pulsa el botón una vez para aumentar el patrón en 3) y generar la secuencia resultante.</a:t>
                      </a:r>
                      <a:endParaRPr/>
                    </a:p>
                  </a:txBody>
                  <a:tcPr marL="91425" marR="91425" marT="91425" marB="91425">
                    <a:solidFill>
                      <a:srgbClr val="D9D9D9"/>
                    </a:solidFill>
                  </a:tcPr>
                </a:tc>
                <a:extLst>
                  <a:ext uri="{0D108BD9-81ED-4DB2-BD59-A6C34878D82A}">
                    <a16:rowId xmlns:a16="http://schemas.microsoft.com/office/drawing/2014/main" val="10003"/>
                  </a:ext>
                </a:extLst>
              </a:tr>
              <a:tr h="840100">
                <a:tc rowSpan="2">
                  <a:txBody>
                    <a:bodyPr/>
                    <a:lstStyle/>
                    <a:p>
                      <a:pPr marL="0" marR="0" lvl="0" indent="0" algn="l" rtl="0">
                        <a:lnSpc>
                          <a:spcPct val="90000"/>
                        </a:lnSpc>
                        <a:spcBef>
                          <a:spcPts val="0"/>
                        </a:spcBef>
                        <a:spcAft>
                          <a:spcPts val="0"/>
                        </a:spcAft>
                        <a:buClr>
                          <a:srgbClr val="000000"/>
                        </a:buClr>
                        <a:buSzPts val="1875"/>
                        <a:buFont typeface="Arial"/>
                        <a:buNone/>
                      </a:pPr>
                      <a:r>
                        <a:rPr lang="en-GB" sz="1875" b="1" u="sng" strike="noStrike" cap="none">
                          <a:solidFill>
                            <a:srgbClr val="CD0364"/>
                          </a:solidFill>
                          <a:latin typeface="Helvetica Neue"/>
                          <a:ea typeface="Helvetica Neue"/>
                          <a:cs typeface="Helvetica Neue"/>
                          <a:sym typeface="Helvetica Neue"/>
                        </a:rPr>
                        <a:t>Picante</a:t>
                      </a:r>
                      <a:endParaRPr u="sng">
                        <a:solidFill>
                          <a:srgbClr val="CD0364"/>
                        </a:solidFill>
                      </a:endParaRPr>
                    </a:p>
                    <a:p>
                      <a:pPr marL="0" marR="0" lvl="0" indent="0" algn="l" rtl="0">
                        <a:lnSpc>
                          <a:spcPct val="90000"/>
                        </a:lnSpc>
                        <a:spcBef>
                          <a:spcPts val="812"/>
                        </a:spcBef>
                        <a:spcAft>
                          <a:spcPts val="0"/>
                        </a:spcAft>
                        <a:buClr>
                          <a:srgbClr val="000000"/>
                        </a:buClr>
                        <a:buSzPts val="1875"/>
                        <a:buFont typeface="Arial"/>
                        <a:buNone/>
                      </a:pPr>
                      <a:r>
                        <a:rPr lang="en-GB" sz="1875" u="none" strike="noStrike" cap="none">
                          <a:solidFill>
                            <a:schemeClr val="dk1"/>
                          </a:solidFill>
                          <a:latin typeface="Helvetica Neue"/>
                          <a:ea typeface="Helvetica Neue"/>
                          <a:cs typeface="Helvetica Neue"/>
                          <a:sym typeface="Helvetica Neue"/>
                        </a:rPr>
                        <a:t>🌶️🌶️🌶️</a:t>
                      </a:r>
                      <a:endParaRPr/>
                    </a:p>
                    <a:p>
                      <a:pPr marL="0" marR="0" lvl="0" indent="0" algn="l" rtl="0">
                        <a:lnSpc>
                          <a:spcPct val="90000"/>
                        </a:lnSpc>
                        <a:spcBef>
                          <a:spcPts val="812"/>
                        </a:spcBef>
                        <a:spcAft>
                          <a:spcPts val="0"/>
                        </a:spcAft>
                        <a:buClr>
                          <a:srgbClr val="000000"/>
                        </a:buClr>
                        <a:buSzPts val="1375"/>
                        <a:buFont typeface="Arial"/>
                        <a:buNone/>
                      </a:pPr>
                      <a:endParaRPr sz="1375" u="none" strike="noStrike" cap="none">
                        <a:solidFill>
                          <a:schemeClr val="dk1"/>
                        </a:solidFill>
                        <a:latin typeface="Helvetica Neue"/>
                        <a:ea typeface="Helvetica Neue"/>
                        <a:cs typeface="Helvetica Neue"/>
                        <a:sym typeface="Helvetica Neue"/>
                      </a:endParaRPr>
                    </a:p>
                    <a:p>
                      <a:pPr marL="0" marR="0" lvl="0" indent="0" algn="l" rtl="0">
                        <a:lnSpc>
                          <a:spcPct val="90000"/>
                        </a:lnSpc>
                        <a:spcBef>
                          <a:spcPts val="812"/>
                        </a:spcBef>
                        <a:spcAft>
                          <a:spcPts val="0"/>
                        </a:spcAft>
                        <a:buClr>
                          <a:srgbClr val="000000"/>
                        </a:buClr>
                        <a:buSzPts val="1375"/>
                        <a:buFont typeface="Arial"/>
                        <a:buNone/>
                      </a:pPr>
                      <a:endParaRPr sz="1375" u="none" strike="noStrike" cap="none">
                        <a:solidFill>
                          <a:schemeClr val="dk1"/>
                        </a:solidFill>
                        <a:latin typeface="Helvetica Neue"/>
                        <a:ea typeface="Helvetica Neue"/>
                        <a:cs typeface="Helvetica Neue"/>
                        <a:sym typeface="Helvetica Neue"/>
                      </a:endParaRPr>
                    </a:p>
                    <a:p>
                      <a:pPr marL="0" marR="0" lvl="0" indent="0" algn="l" rtl="0">
                        <a:lnSpc>
                          <a:spcPct val="90000"/>
                        </a:lnSpc>
                        <a:spcBef>
                          <a:spcPts val="812"/>
                        </a:spcBef>
                        <a:spcAft>
                          <a:spcPts val="0"/>
                        </a:spcAft>
                        <a:buClr>
                          <a:srgbClr val="000000"/>
                        </a:buClr>
                        <a:buSzPts val="1400"/>
                        <a:buFont typeface="Arial"/>
                        <a:buNone/>
                      </a:pPr>
                      <a:r>
                        <a:rPr lang="en-GB" sz="1400" u="none" strike="noStrike" cap="none">
                          <a:solidFill>
                            <a:schemeClr val="dk1"/>
                          </a:solidFill>
                          <a:latin typeface="Helvetica Neue"/>
                          <a:ea typeface="Helvetica Neue"/>
                          <a:cs typeface="Helvetica Neue"/>
                          <a:sym typeface="Helvetica Neue"/>
                        </a:rPr>
                        <a:t>45-60 min.</a:t>
                      </a:r>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1650"/>
                        <a:buFont typeface="Arial"/>
                        <a:buNone/>
                      </a:pPr>
                      <a:r>
                        <a:rPr lang="en-GB" sz="1650" b="1" u="none" strike="noStrike" cap="none">
                          <a:solidFill>
                            <a:schemeClr val="dk1"/>
                          </a:solidFill>
                          <a:latin typeface="Helvetica Neue"/>
                          <a:ea typeface="Helvetica Neue"/>
                          <a:cs typeface="Helvetica Neue"/>
                          <a:sym typeface="Helvetica Neue"/>
                        </a:rPr>
                        <a:t>Resultado del aprendizaje: </a:t>
                      </a:r>
                      <a:r>
                        <a:rPr lang="en-GB" sz="1650" u="none" strike="noStrike" cap="none">
                          <a:solidFill>
                            <a:schemeClr val="dk1"/>
                          </a:solidFill>
                          <a:latin typeface="Helvetica Neue"/>
                          <a:ea typeface="Helvetica Neue"/>
                          <a:cs typeface="Helvetica Neue"/>
                          <a:sym typeface="Helvetica Neue"/>
                        </a:rPr>
                        <a:t> puedo crear mi propio programa contador para comprobar patrones numéricos que siguen una regla dada.</a:t>
                      </a:r>
                      <a:endParaRPr/>
                    </a:p>
                  </a:txBody>
                  <a:tcPr marL="91425" marR="91425" marT="91425" marB="91425">
                    <a:solidFill>
                      <a:srgbClr val="F3F3F3"/>
                    </a:solidFill>
                  </a:tcPr>
                </a:tc>
                <a:extLst>
                  <a:ext uri="{0D108BD9-81ED-4DB2-BD59-A6C34878D82A}">
                    <a16:rowId xmlns:a16="http://schemas.microsoft.com/office/drawing/2014/main" val="10004"/>
                  </a:ext>
                </a:extLst>
              </a:tr>
              <a:tr h="840475">
                <a:tc v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1650"/>
                        <a:buFont typeface="Arial"/>
                        <a:buNone/>
                      </a:pPr>
                      <a:r>
                        <a:rPr lang="en-GB" sz="1650" b="1" u="none" strike="noStrike" cap="none">
                          <a:solidFill>
                            <a:schemeClr val="dk1"/>
                          </a:solidFill>
                          <a:latin typeface="Helvetica Neue"/>
                          <a:ea typeface="Helvetica Neue"/>
                          <a:cs typeface="Helvetica Neue"/>
                          <a:sym typeface="Helvetica Neue"/>
                        </a:rPr>
                        <a:t>Descripción de la actividad: </a:t>
                      </a:r>
                      <a:r>
                        <a:rPr lang="en-GB" sz="1650" u="none" strike="noStrike" cap="none">
                          <a:solidFill>
                            <a:schemeClr val="dk1"/>
                          </a:solidFill>
                          <a:latin typeface="Helvetica Neue"/>
                          <a:ea typeface="Helvetica Neue"/>
                          <a:cs typeface="Helvetica Neue"/>
                          <a:sym typeface="Helvetica Neue"/>
                        </a:rPr>
                        <a:t> programa tu propio programa contador para probar una regla dada cambiando el incremento del patrón para generar la secuencia resultante.</a:t>
                      </a:r>
                      <a:endParaRPr/>
                    </a:p>
                  </a:txBody>
                  <a:tcPr marL="91425" marR="91425" marT="91425" marB="91425">
                    <a:solidFill>
                      <a:srgbClr val="D9D9D9"/>
                    </a:solidFill>
                  </a:tcPr>
                </a:tc>
                <a:extLst>
                  <a:ext uri="{0D108BD9-81ED-4DB2-BD59-A6C34878D82A}">
                    <a16:rowId xmlns:a16="http://schemas.microsoft.com/office/drawing/2014/main" val="10005"/>
                  </a:ext>
                </a:extLst>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sp>
        <p:nvSpPr>
          <p:cNvPr id="186" name="Google Shape;186;g3694c7ecca9_0_45"/>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00A000"/>
                </a:solidFill>
              </a:rPr>
              <a:t>Ventajas de las herramientas computacionales en la enseñanza de las Matemáticas</a:t>
            </a:r>
            <a:endParaRPr/>
          </a:p>
        </p:txBody>
      </p:sp>
      <p:sp>
        <p:nvSpPr>
          <p:cNvPr id="187" name="Google Shape;187;g3694c7ecca9_0_45"/>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975"/>
              <a:buFont typeface="Arial"/>
              <a:buNone/>
            </a:pPr>
            <a:r>
              <a:rPr lang="en-GB"/>
              <a:t>Página </a:t>
            </a:r>
            <a:fld id="{00000000-1234-1234-1234-123412341234}" type="slidenum">
              <a:rPr lang="en-GB"/>
              <a:t>6</a:t>
            </a:fld>
            <a:endParaRPr/>
          </a:p>
        </p:txBody>
      </p:sp>
      <p:sp>
        <p:nvSpPr>
          <p:cNvPr id="188" name="Google Shape;188;g3694c7ecca9_0_45"/>
          <p:cNvSpPr txBox="1">
            <a:spLocks noGrp="1"/>
          </p:cNvSpPr>
          <p:nvPr>
            <p:ph type="body" idx="1"/>
          </p:nvPr>
        </p:nvSpPr>
        <p:spPr>
          <a:xfrm>
            <a:off x="681036" y="1548371"/>
            <a:ext cx="8544000" cy="4609500"/>
          </a:xfrm>
          <a:prstGeom prst="rect">
            <a:avLst/>
          </a:prstGeom>
          <a:noFill/>
          <a:ln>
            <a:noFill/>
          </a:ln>
        </p:spPr>
        <p:txBody>
          <a:bodyPr spcFirstLastPara="1" wrap="square" lIns="91425" tIns="45700" rIns="91425" bIns="45700" anchor="t" anchorCtr="0">
            <a:normAutofit fontScale="85000" lnSpcReduction="10000"/>
          </a:bodyPr>
          <a:lstStyle/>
          <a:p>
            <a:pPr marL="0" lvl="0" indent="0" algn="l" rtl="0">
              <a:lnSpc>
                <a:spcPct val="110000"/>
              </a:lnSpc>
              <a:spcBef>
                <a:spcPts val="1300"/>
              </a:spcBef>
              <a:spcAft>
                <a:spcPts val="0"/>
              </a:spcAft>
              <a:buSzPct val="117647"/>
              <a:buNone/>
            </a:pPr>
            <a:r>
              <a:rPr lang="en-GB" sz="1800" b="1"/>
              <a:t>Contexto de California</a:t>
            </a:r>
            <a:endParaRPr/>
          </a:p>
          <a:p>
            <a:pPr marL="0" lvl="0" indent="0" algn="l" rtl="0">
              <a:lnSpc>
                <a:spcPct val="110000"/>
              </a:lnSpc>
              <a:spcBef>
                <a:spcPts val="1300"/>
              </a:spcBef>
              <a:spcAft>
                <a:spcPts val="0"/>
              </a:spcAft>
              <a:buSzPct val="117647"/>
              <a:buNone/>
            </a:pPr>
            <a:r>
              <a:rPr lang="en-GB" sz="1800"/>
              <a:t>El proyecto Contador del micro:bit es compatible con el Marco de Matemáticas de California y el Estándar de Práctica Matemática 5, ya que integra herramientas computacionales para facilitar la comprensión de las matemáticas. Este es un componente relevante porque los alumnos pueden medir utilizando el micro:bit para contar.</a:t>
            </a:r>
            <a:endParaRPr/>
          </a:p>
          <a:p>
            <a:pPr marL="0" lvl="0" indent="0" algn="l" rtl="0">
              <a:lnSpc>
                <a:spcPct val="110000"/>
              </a:lnSpc>
              <a:spcBef>
                <a:spcPts val="1300"/>
              </a:spcBef>
              <a:spcAft>
                <a:spcPts val="0"/>
              </a:spcAft>
              <a:buSzPct val="117647"/>
              <a:buNone/>
            </a:pPr>
            <a:r>
              <a:rPr lang="en-GB" sz="1800"/>
              <a:t>Actividades basadas en herramientas computacionales:</a:t>
            </a:r>
            <a:endParaRPr/>
          </a:p>
          <a:p>
            <a:pPr marL="457200" marR="0" lvl="0" indent="-342900" algn="l" rtl="0">
              <a:lnSpc>
                <a:spcPct val="110000"/>
              </a:lnSpc>
              <a:spcBef>
                <a:spcPts val="1300"/>
              </a:spcBef>
              <a:spcAft>
                <a:spcPts val="0"/>
              </a:spcAft>
              <a:buClr>
                <a:srgbClr val="00A000"/>
              </a:buClr>
              <a:buSzPct val="117647"/>
              <a:buChar char="•"/>
            </a:pPr>
            <a:r>
              <a:rPr lang="en-GB" sz="1800"/>
              <a:t>Apoyar a los estudiantes multilingües con elementos visuales y representaciones prácticas. </a:t>
            </a:r>
            <a:endParaRPr/>
          </a:p>
          <a:p>
            <a:pPr marL="457200" lvl="0" indent="-342900" algn="l" rtl="0">
              <a:lnSpc>
                <a:spcPct val="110000"/>
              </a:lnSpc>
              <a:spcBef>
                <a:spcPts val="1300"/>
              </a:spcBef>
              <a:spcAft>
                <a:spcPts val="0"/>
              </a:spcAft>
              <a:buClr>
                <a:srgbClr val="00A000"/>
              </a:buClr>
              <a:buSzPct val="117647"/>
              <a:buChar char="•"/>
            </a:pPr>
            <a:r>
              <a:rPr lang="en-GB" sz="1800"/>
              <a:t>Proporcionar puntos de entrada de bajo nivel y alto nivel para todos los alumnos que fomenten la iniciativa y la curiosidad de los alumnos. </a:t>
            </a:r>
            <a:endParaRPr/>
          </a:p>
          <a:p>
            <a:pPr marL="457200" lvl="0" indent="-342900" algn="l" rtl="0">
              <a:lnSpc>
                <a:spcPct val="110000"/>
              </a:lnSpc>
              <a:spcBef>
                <a:spcPts val="1300"/>
              </a:spcBef>
              <a:spcAft>
                <a:spcPts val="0"/>
              </a:spcAft>
              <a:buClr>
                <a:srgbClr val="00A000"/>
              </a:buClr>
              <a:buSzPct val="117647"/>
              <a:buChar char="•"/>
            </a:pPr>
            <a:r>
              <a:rPr lang="en-GB" sz="1800"/>
              <a:t>Promover una pedagogía culturalmente sensible en relación con los </a:t>
            </a:r>
            <a:r>
              <a:rPr lang="en-GB" sz="1800" u="sng">
                <a:solidFill>
                  <a:schemeClr val="hlink"/>
                </a:solidFill>
                <a:hlinkClick r:id="rId3"/>
              </a:rPr>
              <a:t>cinco componentes de una enseñanza de las Matemáticas equitativa y atractiva</a:t>
            </a:r>
            <a:r>
              <a:rPr lang="en-GB" sz="1800"/>
              <a:t>.</a:t>
            </a:r>
            <a:endParaRPr/>
          </a:p>
          <a:p>
            <a:pPr marL="457200" lvl="0" indent="-342900" algn="l" rtl="0">
              <a:lnSpc>
                <a:spcPct val="110000"/>
              </a:lnSpc>
              <a:spcBef>
                <a:spcPts val="1300"/>
              </a:spcBef>
              <a:spcAft>
                <a:spcPts val="1000"/>
              </a:spcAft>
              <a:buClr>
                <a:srgbClr val="00A000"/>
              </a:buClr>
              <a:buSzPct val="117647"/>
              <a:buChar char="•"/>
            </a:pPr>
            <a:r>
              <a:rPr lang="en-GB" sz="1800"/>
              <a:t>Proporcionar oportunidades para recopilar datos de evaluación formativa con el fin de apoyar e informar la enseñanza.</a:t>
            </a:r>
            <a:endParaRPr/>
          </a:p>
        </p:txBody>
      </p:sp>
      <p:pic>
        <p:nvPicPr>
          <p:cNvPr id="189" name="Google Shape;189;g3694c7ecca9_0_45" title="Screenshot 2025-06-12 at 17.01.28.png"/>
          <p:cNvPicPr preferRelativeResize="0"/>
          <p:nvPr/>
        </p:nvPicPr>
        <p:blipFill rotWithShape="1">
          <a:blip r:embed="rId4">
            <a:alphaModFix/>
          </a:blip>
          <a:srcRect l="-129080" t="6450" r="129080" b="-6448"/>
          <a:stretch/>
        </p:blipFill>
        <p:spPr>
          <a:xfrm>
            <a:off x="7928000" y="4042200"/>
            <a:ext cx="1728000" cy="2237950"/>
          </a:xfrm>
          <a:prstGeom prst="rect">
            <a:avLst/>
          </a:prstGeom>
          <a:noFill/>
          <a:ln>
            <a:noFill/>
          </a:ln>
        </p:spPr>
      </p:pic>
      <p:grpSp>
        <p:nvGrpSpPr>
          <p:cNvPr id="190" name="Google Shape;190;g3694c7ecca9_0_45"/>
          <p:cNvGrpSpPr/>
          <p:nvPr/>
        </p:nvGrpSpPr>
        <p:grpSpPr>
          <a:xfrm>
            <a:off x="8690607" y="3738511"/>
            <a:ext cx="830938" cy="1113914"/>
            <a:chOff x="7405932" y="173599"/>
            <a:chExt cx="981036" cy="1315129"/>
          </a:xfrm>
        </p:grpSpPr>
        <p:grpSp>
          <p:nvGrpSpPr>
            <p:cNvPr id="191" name="Google Shape;191;g3694c7ecca9_0_45"/>
            <p:cNvGrpSpPr/>
            <p:nvPr/>
          </p:nvGrpSpPr>
          <p:grpSpPr>
            <a:xfrm rot="4080661">
              <a:off x="7924640" y="228087"/>
              <a:ext cx="371965" cy="377145"/>
              <a:chOff x="7572716" y="3272053"/>
              <a:chExt cx="489368" cy="496098"/>
            </a:xfrm>
          </p:grpSpPr>
          <p:sp>
            <p:nvSpPr>
              <p:cNvPr id="192" name="Google Shape;192;g3694c7ecca9_0_45" descr="decorativo"/>
              <p:cNvSpPr/>
              <p:nvPr/>
            </p:nvSpPr>
            <p:spPr>
              <a:xfrm>
                <a:off x="7572716" y="3522735"/>
                <a:ext cx="167067" cy="91963"/>
              </a:xfrm>
              <a:custGeom>
                <a:avLst/>
                <a:gdLst/>
                <a:ahLst/>
                <a:cxnLst/>
                <a:rect l="l" t="t" r="r" b="b"/>
                <a:pathLst>
                  <a:path w="167067" h="91963" extrusionOk="0">
                    <a:moveTo>
                      <a:pt x="21100" y="33814"/>
                    </a:moveTo>
                    <a:lnTo>
                      <a:pt x="128680" y="1277"/>
                    </a:lnTo>
                    <a:cubicBezTo>
                      <a:pt x="144316" y="-3450"/>
                      <a:pt x="161053" y="5344"/>
                      <a:pt x="165788" y="21063"/>
                    </a:cubicBezTo>
                    <a:cubicBezTo>
                      <a:pt x="170523" y="36782"/>
                      <a:pt x="161714" y="53381"/>
                      <a:pt x="145968" y="58107"/>
                    </a:cubicBezTo>
                    <a:lnTo>
                      <a:pt x="38387" y="90645"/>
                    </a:lnTo>
                    <a:cubicBezTo>
                      <a:pt x="35524" y="91524"/>
                      <a:pt x="32661" y="91964"/>
                      <a:pt x="29798" y="91964"/>
                    </a:cubicBezTo>
                    <a:cubicBezTo>
                      <a:pt x="17025" y="91964"/>
                      <a:pt x="5243" y="83720"/>
                      <a:pt x="1279" y="70859"/>
                    </a:cubicBezTo>
                    <a:cubicBezTo>
                      <a:pt x="-3456" y="55140"/>
                      <a:pt x="5353" y="38541"/>
                      <a:pt x="21100" y="33814"/>
                    </a:cubicBezTo>
                    <a:close/>
                  </a:path>
                </a:pathLst>
              </a:custGeom>
              <a:solidFill>
                <a:srgbClr val="00A000"/>
              </a:solidFill>
              <a:ln>
                <a:noFill/>
              </a:ln>
            </p:spPr>
            <p:txBody>
              <a:bodyPr spcFirstLastPara="1" wrap="square" lIns="44250" tIns="22100" rIns="44250" bIns="22100" anchor="ctr" anchorCtr="0">
                <a:noAutofit/>
              </a:bodyPr>
              <a:lstStyle/>
              <a:p>
                <a:pPr marL="0" marR="0" lvl="0" indent="0" algn="l" rtl="0">
                  <a:lnSpc>
                    <a:spcPct val="100000"/>
                  </a:lnSpc>
                  <a:spcBef>
                    <a:spcPts val="0"/>
                  </a:spcBef>
                  <a:spcAft>
                    <a:spcPts val="0"/>
                  </a:spcAft>
                  <a:buClr>
                    <a:srgbClr val="000000"/>
                  </a:buClr>
                  <a:buSzPts val="1107"/>
                  <a:buFont typeface="Arial"/>
                  <a:buNone/>
                </a:pPr>
                <a:endParaRPr sz="1107" b="0" i="0" u="none" strike="noStrike" cap="none">
                  <a:solidFill>
                    <a:srgbClr val="000000"/>
                  </a:solidFill>
                  <a:latin typeface="Calibri"/>
                  <a:ea typeface="Calibri"/>
                  <a:cs typeface="Calibri"/>
                  <a:sym typeface="Calibri"/>
                </a:endParaRPr>
              </a:p>
            </p:txBody>
          </p:sp>
          <p:sp>
            <p:nvSpPr>
              <p:cNvPr id="193" name="Google Shape;193;g3694c7ecca9_0_45" descr="decorativo"/>
              <p:cNvSpPr/>
              <p:nvPr/>
            </p:nvSpPr>
            <p:spPr>
              <a:xfrm>
                <a:off x="7869358" y="3566964"/>
                <a:ext cx="141636" cy="136113"/>
              </a:xfrm>
              <a:custGeom>
                <a:avLst/>
                <a:gdLst/>
                <a:ahLst/>
                <a:cxnLst/>
                <a:rect l="l" t="t" r="r" b="b"/>
                <a:pathLst>
                  <a:path w="141636" h="136113" extrusionOk="0">
                    <a:moveTo>
                      <a:pt x="133528" y="126660"/>
                    </a:moveTo>
                    <a:cubicBezTo>
                      <a:pt x="127692" y="132925"/>
                      <a:pt x="119764" y="136113"/>
                      <a:pt x="111836" y="136113"/>
                    </a:cubicBezTo>
                    <a:cubicBezTo>
                      <a:pt x="104568" y="136113"/>
                      <a:pt x="97190" y="133475"/>
                      <a:pt x="91465" y="128089"/>
                    </a:cubicBezTo>
                    <a:lnTo>
                      <a:pt x="9430" y="51362"/>
                    </a:lnTo>
                    <a:cubicBezTo>
                      <a:pt x="-2572" y="40150"/>
                      <a:pt x="-3233" y="21353"/>
                      <a:pt x="8109" y="9371"/>
                    </a:cubicBezTo>
                    <a:cubicBezTo>
                      <a:pt x="19341" y="-2610"/>
                      <a:pt x="38170" y="-3160"/>
                      <a:pt x="50172" y="8052"/>
                    </a:cubicBezTo>
                    <a:lnTo>
                      <a:pt x="132206" y="84779"/>
                    </a:lnTo>
                    <a:cubicBezTo>
                      <a:pt x="144209" y="95991"/>
                      <a:pt x="144869" y="114788"/>
                      <a:pt x="133528" y="126770"/>
                    </a:cubicBezTo>
                    <a:close/>
                  </a:path>
                </a:pathLst>
              </a:custGeom>
              <a:solidFill>
                <a:srgbClr val="00A000"/>
              </a:solidFill>
              <a:ln>
                <a:noFill/>
              </a:ln>
            </p:spPr>
            <p:txBody>
              <a:bodyPr spcFirstLastPara="1" wrap="square" lIns="44250" tIns="22100" rIns="44250" bIns="22100" anchor="ctr" anchorCtr="0">
                <a:noAutofit/>
              </a:bodyPr>
              <a:lstStyle/>
              <a:p>
                <a:pPr marL="0" marR="0" lvl="0" indent="0" algn="l" rtl="0">
                  <a:lnSpc>
                    <a:spcPct val="100000"/>
                  </a:lnSpc>
                  <a:spcBef>
                    <a:spcPts val="0"/>
                  </a:spcBef>
                  <a:spcAft>
                    <a:spcPts val="0"/>
                  </a:spcAft>
                  <a:buClr>
                    <a:srgbClr val="000000"/>
                  </a:buClr>
                  <a:buSzPts val="1107"/>
                  <a:buFont typeface="Arial"/>
                  <a:buNone/>
                </a:pPr>
                <a:endParaRPr sz="1107" b="0" i="0" u="none" strike="noStrike" cap="none">
                  <a:solidFill>
                    <a:srgbClr val="000000"/>
                  </a:solidFill>
                  <a:latin typeface="Calibri"/>
                  <a:ea typeface="Calibri"/>
                  <a:cs typeface="Calibri"/>
                  <a:sym typeface="Calibri"/>
                </a:endParaRPr>
              </a:p>
            </p:txBody>
          </p:sp>
          <p:sp>
            <p:nvSpPr>
              <p:cNvPr id="194" name="Google Shape;194;g3694c7ecca9_0_45" descr="decorativo"/>
              <p:cNvSpPr/>
              <p:nvPr/>
            </p:nvSpPr>
            <p:spPr>
              <a:xfrm>
                <a:off x="7895017" y="3425342"/>
                <a:ext cx="167067" cy="91963"/>
              </a:xfrm>
              <a:custGeom>
                <a:avLst/>
                <a:gdLst/>
                <a:ahLst/>
                <a:cxnLst/>
                <a:rect l="l" t="t" r="r" b="b"/>
                <a:pathLst>
                  <a:path w="167067" h="91963" extrusionOk="0">
                    <a:moveTo>
                      <a:pt x="21100" y="33814"/>
                    </a:moveTo>
                    <a:lnTo>
                      <a:pt x="128680" y="1277"/>
                    </a:lnTo>
                    <a:cubicBezTo>
                      <a:pt x="144316" y="-3450"/>
                      <a:pt x="161053" y="5344"/>
                      <a:pt x="165788" y="21063"/>
                    </a:cubicBezTo>
                    <a:cubicBezTo>
                      <a:pt x="170523" y="36782"/>
                      <a:pt x="161714" y="53381"/>
                      <a:pt x="145968" y="58107"/>
                    </a:cubicBezTo>
                    <a:lnTo>
                      <a:pt x="38387" y="90645"/>
                    </a:lnTo>
                    <a:cubicBezTo>
                      <a:pt x="35524" y="91524"/>
                      <a:pt x="32661" y="91964"/>
                      <a:pt x="29798" y="91964"/>
                    </a:cubicBezTo>
                    <a:cubicBezTo>
                      <a:pt x="17025" y="91964"/>
                      <a:pt x="5243" y="83720"/>
                      <a:pt x="1279" y="70859"/>
                    </a:cubicBezTo>
                    <a:cubicBezTo>
                      <a:pt x="-3456" y="55140"/>
                      <a:pt x="5353" y="38541"/>
                      <a:pt x="21100" y="33814"/>
                    </a:cubicBezTo>
                    <a:close/>
                  </a:path>
                </a:pathLst>
              </a:custGeom>
              <a:solidFill>
                <a:srgbClr val="00A000"/>
              </a:solidFill>
              <a:ln>
                <a:noFill/>
              </a:ln>
            </p:spPr>
            <p:txBody>
              <a:bodyPr spcFirstLastPara="1" wrap="square" lIns="44250" tIns="22100" rIns="44250" bIns="22100" anchor="ctr" anchorCtr="0">
                <a:noAutofit/>
              </a:bodyPr>
              <a:lstStyle/>
              <a:p>
                <a:pPr marL="0" marR="0" lvl="0" indent="0" algn="l" rtl="0">
                  <a:lnSpc>
                    <a:spcPct val="100000"/>
                  </a:lnSpc>
                  <a:spcBef>
                    <a:spcPts val="0"/>
                  </a:spcBef>
                  <a:spcAft>
                    <a:spcPts val="0"/>
                  </a:spcAft>
                  <a:buClr>
                    <a:srgbClr val="000000"/>
                  </a:buClr>
                  <a:buSzPts val="1107"/>
                  <a:buFont typeface="Arial"/>
                  <a:buNone/>
                </a:pPr>
                <a:endParaRPr sz="1107" b="0" i="0" u="none" strike="noStrike" cap="none">
                  <a:solidFill>
                    <a:srgbClr val="000000"/>
                  </a:solidFill>
                  <a:latin typeface="Calibri"/>
                  <a:ea typeface="Calibri"/>
                  <a:cs typeface="Calibri"/>
                  <a:sym typeface="Calibri"/>
                </a:endParaRPr>
              </a:p>
            </p:txBody>
          </p:sp>
          <p:sp>
            <p:nvSpPr>
              <p:cNvPr id="195" name="Google Shape;195;g3694c7ecca9_0_45" descr="decorativo"/>
              <p:cNvSpPr/>
              <p:nvPr/>
            </p:nvSpPr>
            <p:spPr>
              <a:xfrm>
                <a:off x="7813147" y="3272053"/>
                <a:ext cx="85145" cy="168636"/>
              </a:xfrm>
              <a:custGeom>
                <a:avLst/>
                <a:gdLst/>
                <a:ahLst/>
                <a:cxnLst/>
                <a:rect l="l" t="t" r="r" b="b"/>
                <a:pathLst>
                  <a:path w="85145" h="168636" extrusionOk="0">
                    <a:moveTo>
                      <a:pt x="785" y="132142"/>
                    </a:moveTo>
                    <a:lnTo>
                      <a:pt x="26331" y="22988"/>
                    </a:lnTo>
                    <a:cubicBezTo>
                      <a:pt x="30075" y="7049"/>
                      <a:pt x="46151" y="-2954"/>
                      <a:pt x="62118" y="783"/>
                    </a:cubicBezTo>
                    <a:cubicBezTo>
                      <a:pt x="78084" y="4521"/>
                      <a:pt x="88104" y="20460"/>
                      <a:pt x="84360" y="36508"/>
                    </a:cubicBezTo>
                    <a:lnTo>
                      <a:pt x="58814" y="145662"/>
                    </a:lnTo>
                    <a:cubicBezTo>
                      <a:pt x="55621" y="159403"/>
                      <a:pt x="43398" y="168636"/>
                      <a:pt x="29854" y="168636"/>
                    </a:cubicBezTo>
                    <a:cubicBezTo>
                      <a:pt x="27652" y="168636"/>
                      <a:pt x="25340" y="168417"/>
                      <a:pt x="23028" y="167867"/>
                    </a:cubicBezTo>
                    <a:cubicBezTo>
                      <a:pt x="7061" y="164130"/>
                      <a:pt x="-2959" y="148191"/>
                      <a:pt x="785" y="132142"/>
                    </a:cubicBezTo>
                    <a:close/>
                  </a:path>
                </a:pathLst>
              </a:custGeom>
              <a:solidFill>
                <a:srgbClr val="00A000"/>
              </a:solidFill>
              <a:ln>
                <a:noFill/>
              </a:ln>
            </p:spPr>
            <p:txBody>
              <a:bodyPr spcFirstLastPara="1" wrap="square" lIns="44250" tIns="22100" rIns="44250" bIns="22100" anchor="ctr" anchorCtr="0">
                <a:noAutofit/>
              </a:bodyPr>
              <a:lstStyle/>
              <a:p>
                <a:pPr marL="0" marR="0" lvl="0" indent="0" algn="l" rtl="0">
                  <a:lnSpc>
                    <a:spcPct val="100000"/>
                  </a:lnSpc>
                  <a:spcBef>
                    <a:spcPts val="0"/>
                  </a:spcBef>
                  <a:spcAft>
                    <a:spcPts val="0"/>
                  </a:spcAft>
                  <a:buClr>
                    <a:srgbClr val="000000"/>
                  </a:buClr>
                  <a:buSzPts val="1107"/>
                  <a:buFont typeface="Arial"/>
                  <a:buNone/>
                </a:pPr>
                <a:endParaRPr sz="1107" b="0" i="0" u="none" strike="noStrike" cap="none">
                  <a:solidFill>
                    <a:srgbClr val="000000"/>
                  </a:solidFill>
                  <a:latin typeface="Calibri"/>
                  <a:ea typeface="Calibri"/>
                  <a:cs typeface="Calibri"/>
                  <a:sym typeface="Calibri"/>
                </a:endParaRPr>
              </a:p>
            </p:txBody>
          </p:sp>
          <p:sp>
            <p:nvSpPr>
              <p:cNvPr id="196" name="Google Shape;196;g3694c7ecca9_0_45" descr="decorativo"/>
              <p:cNvSpPr/>
              <p:nvPr/>
            </p:nvSpPr>
            <p:spPr>
              <a:xfrm>
                <a:off x="7736508" y="3599549"/>
                <a:ext cx="85145" cy="168602"/>
              </a:xfrm>
              <a:custGeom>
                <a:avLst/>
                <a:gdLst/>
                <a:ahLst/>
                <a:cxnLst/>
                <a:rect l="l" t="t" r="r" b="b"/>
                <a:pathLst>
                  <a:path w="85145" h="168602" extrusionOk="0">
                    <a:moveTo>
                      <a:pt x="62118" y="749"/>
                    </a:moveTo>
                    <a:cubicBezTo>
                      <a:pt x="78084" y="4486"/>
                      <a:pt x="88104" y="20425"/>
                      <a:pt x="84360" y="36474"/>
                    </a:cubicBezTo>
                    <a:lnTo>
                      <a:pt x="58814" y="145628"/>
                    </a:lnTo>
                    <a:cubicBezTo>
                      <a:pt x="55621" y="159369"/>
                      <a:pt x="43398" y="168602"/>
                      <a:pt x="29854" y="168602"/>
                    </a:cubicBezTo>
                    <a:cubicBezTo>
                      <a:pt x="27652" y="168602"/>
                      <a:pt x="25340" y="168382"/>
                      <a:pt x="23028" y="167833"/>
                    </a:cubicBezTo>
                    <a:cubicBezTo>
                      <a:pt x="7061" y="164095"/>
                      <a:pt x="-2959" y="148156"/>
                      <a:pt x="785" y="132108"/>
                    </a:cubicBezTo>
                    <a:lnTo>
                      <a:pt x="26331" y="22954"/>
                    </a:lnTo>
                    <a:cubicBezTo>
                      <a:pt x="30075" y="7015"/>
                      <a:pt x="46041" y="-2878"/>
                      <a:pt x="62118" y="749"/>
                    </a:cubicBezTo>
                    <a:close/>
                  </a:path>
                </a:pathLst>
              </a:custGeom>
              <a:solidFill>
                <a:srgbClr val="00A000"/>
              </a:solidFill>
              <a:ln>
                <a:noFill/>
              </a:ln>
            </p:spPr>
            <p:txBody>
              <a:bodyPr spcFirstLastPara="1" wrap="square" lIns="44250" tIns="22100" rIns="44250" bIns="22100" anchor="ctr" anchorCtr="0">
                <a:noAutofit/>
              </a:bodyPr>
              <a:lstStyle/>
              <a:p>
                <a:pPr marL="0" marR="0" lvl="0" indent="0" algn="l" rtl="0">
                  <a:lnSpc>
                    <a:spcPct val="100000"/>
                  </a:lnSpc>
                  <a:spcBef>
                    <a:spcPts val="0"/>
                  </a:spcBef>
                  <a:spcAft>
                    <a:spcPts val="0"/>
                  </a:spcAft>
                  <a:buClr>
                    <a:srgbClr val="000000"/>
                  </a:buClr>
                  <a:buSzPts val="1107"/>
                  <a:buFont typeface="Arial"/>
                  <a:buNone/>
                </a:pPr>
                <a:endParaRPr sz="1107" b="0" i="0" u="none" strike="noStrike" cap="none">
                  <a:solidFill>
                    <a:srgbClr val="000000"/>
                  </a:solidFill>
                  <a:latin typeface="Calibri"/>
                  <a:ea typeface="Calibri"/>
                  <a:cs typeface="Calibri"/>
                  <a:sym typeface="Calibri"/>
                </a:endParaRPr>
              </a:p>
            </p:txBody>
          </p:sp>
          <p:sp>
            <p:nvSpPr>
              <p:cNvPr id="197" name="Google Shape;197;g3694c7ecca9_0_45" descr="decorativo"/>
              <p:cNvSpPr/>
              <p:nvPr/>
            </p:nvSpPr>
            <p:spPr>
              <a:xfrm>
                <a:off x="7623695" y="3337114"/>
                <a:ext cx="141636" cy="136113"/>
              </a:xfrm>
              <a:custGeom>
                <a:avLst/>
                <a:gdLst/>
                <a:ahLst/>
                <a:cxnLst/>
                <a:rect l="l" t="t" r="r" b="b"/>
                <a:pathLst>
                  <a:path w="141636" h="136113" extrusionOk="0">
                    <a:moveTo>
                      <a:pt x="132206" y="84669"/>
                    </a:moveTo>
                    <a:cubicBezTo>
                      <a:pt x="144209" y="95881"/>
                      <a:pt x="144869" y="114678"/>
                      <a:pt x="133528" y="126660"/>
                    </a:cubicBezTo>
                    <a:cubicBezTo>
                      <a:pt x="127692" y="132925"/>
                      <a:pt x="119764" y="136113"/>
                      <a:pt x="111836" y="136113"/>
                    </a:cubicBezTo>
                    <a:cubicBezTo>
                      <a:pt x="104568" y="136113"/>
                      <a:pt x="97191" y="133475"/>
                      <a:pt x="91465" y="128089"/>
                    </a:cubicBezTo>
                    <a:lnTo>
                      <a:pt x="9430" y="51362"/>
                    </a:lnTo>
                    <a:cubicBezTo>
                      <a:pt x="-2572" y="40150"/>
                      <a:pt x="-3233" y="21353"/>
                      <a:pt x="8109" y="9371"/>
                    </a:cubicBezTo>
                    <a:cubicBezTo>
                      <a:pt x="19341" y="-2610"/>
                      <a:pt x="38170" y="-3160"/>
                      <a:pt x="50172" y="8052"/>
                    </a:cubicBezTo>
                    <a:lnTo>
                      <a:pt x="132206" y="84779"/>
                    </a:lnTo>
                    <a:close/>
                  </a:path>
                </a:pathLst>
              </a:custGeom>
              <a:solidFill>
                <a:srgbClr val="00A000"/>
              </a:solidFill>
              <a:ln>
                <a:noFill/>
              </a:ln>
            </p:spPr>
            <p:txBody>
              <a:bodyPr spcFirstLastPara="1" wrap="square" lIns="44250" tIns="22100" rIns="44250" bIns="22100" anchor="ctr" anchorCtr="0">
                <a:noAutofit/>
              </a:bodyPr>
              <a:lstStyle/>
              <a:p>
                <a:pPr marL="0" marR="0" lvl="0" indent="0" algn="l" rtl="0">
                  <a:lnSpc>
                    <a:spcPct val="100000"/>
                  </a:lnSpc>
                  <a:spcBef>
                    <a:spcPts val="0"/>
                  </a:spcBef>
                  <a:spcAft>
                    <a:spcPts val="0"/>
                  </a:spcAft>
                  <a:buClr>
                    <a:srgbClr val="000000"/>
                  </a:buClr>
                  <a:buSzPts val="1107"/>
                  <a:buFont typeface="Arial"/>
                  <a:buNone/>
                </a:pPr>
                <a:endParaRPr sz="1107" b="0" i="0" u="none" strike="noStrike" cap="none">
                  <a:solidFill>
                    <a:srgbClr val="000000"/>
                  </a:solidFill>
                  <a:latin typeface="Calibri"/>
                  <a:ea typeface="Calibri"/>
                  <a:cs typeface="Calibri"/>
                  <a:sym typeface="Calibri"/>
                </a:endParaRPr>
              </a:p>
            </p:txBody>
          </p:sp>
        </p:grpSp>
        <p:pic>
          <p:nvPicPr>
            <p:cNvPr id="198" name="Google Shape;198;g3694c7ecca9_0_45" descr="decorativo" title="Surprised_green@4x-100.jpg"/>
            <p:cNvPicPr preferRelativeResize="0"/>
            <p:nvPr/>
          </p:nvPicPr>
          <p:blipFill rotWithShape="1">
            <a:blip r:embed="rId5">
              <a:alphaModFix/>
            </a:blip>
            <a:srcRect/>
            <a:stretch/>
          </p:blipFill>
          <p:spPr>
            <a:xfrm rot="-1287383">
              <a:off x="7495156" y="724214"/>
              <a:ext cx="802589" cy="639897"/>
            </a:xfrm>
            <a:prstGeom prst="rect">
              <a:avLst/>
            </a:prstGeom>
            <a:noFill/>
            <a:ln>
              <a:noFill/>
            </a:ln>
          </p:spPr>
        </p:pic>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3" name="Google Shape;203;g3669771b81a_0_55"/>
          <p:cNvSpPr txBox="1">
            <a:spLocks noGrp="1"/>
          </p:cNvSpPr>
          <p:nvPr>
            <p:ph type="body" idx="1"/>
          </p:nvPr>
        </p:nvSpPr>
        <p:spPr>
          <a:xfrm>
            <a:off x="2276389" y="2669745"/>
            <a:ext cx="5353200" cy="1518600"/>
          </a:xfrm>
          <a:prstGeom prst="rect">
            <a:avLst/>
          </a:prstGeom>
          <a:noFill/>
          <a:ln>
            <a:noFill/>
          </a:ln>
        </p:spPr>
        <p:txBody>
          <a:bodyPr spcFirstLastPara="1" wrap="square" lIns="91425" tIns="45700" rIns="91425" bIns="45700" anchor="ctr" anchorCtr="0">
            <a:normAutofit/>
          </a:bodyPr>
          <a:lstStyle/>
          <a:p>
            <a:pPr marL="0" lvl="0" indent="0" algn="ctr" rtl="0">
              <a:lnSpc>
                <a:spcPct val="110000"/>
              </a:lnSpc>
              <a:spcBef>
                <a:spcPts val="0"/>
              </a:spcBef>
              <a:spcAft>
                <a:spcPts val="0"/>
              </a:spcAft>
              <a:buSzPts val="4950"/>
              <a:buNone/>
            </a:pPr>
            <a:r>
              <a:rPr lang="en-GB" sz="4950"/>
              <a:t>Ligero</a:t>
            </a:r>
            <a:endParaRPr/>
          </a:p>
        </p:txBody>
      </p:sp>
      <p:sp>
        <p:nvSpPr>
          <p:cNvPr id="204" name="Google Shape;204;g3669771b81a_0_55"/>
          <p:cNvSpPr txBox="1">
            <a:spLocks noGrp="1"/>
          </p:cNvSpPr>
          <p:nvPr>
            <p:ph type="sldNum" idx="12"/>
          </p:nvPr>
        </p:nvSpPr>
        <p:spPr>
          <a:xfrm>
            <a:off x="7101729" y="6125009"/>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GB"/>
              <a:t>7</a:t>
            </a:fld>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08"/>
        <p:cNvGrpSpPr/>
        <p:nvPr/>
      </p:nvGrpSpPr>
      <p:grpSpPr>
        <a:xfrm>
          <a:off x="0" y="0"/>
          <a:ext cx="0" cy="0"/>
          <a:chOff x="0" y="0"/>
          <a:chExt cx="0" cy="0"/>
        </a:xfrm>
      </p:grpSpPr>
      <p:sp>
        <p:nvSpPr>
          <p:cNvPr id="209" name="Google Shape;209;g35fa30c4f18_0_17"/>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2993D6"/>
                </a:solidFill>
              </a:rPr>
              <a:t>Ligero 🌶️ Introducción</a:t>
            </a:r>
            <a:endParaRPr/>
          </a:p>
        </p:txBody>
      </p:sp>
      <p:sp>
        <p:nvSpPr>
          <p:cNvPr id="210" name="Google Shape;210;g35fa30c4f18_0_17"/>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975"/>
              <a:buFont typeface="Arial"/>
              <a:buNone/>
            </a:pPr>
            <a:r>
              <a:rPr lang="en-GB"/>
              <a:t>Página </a:t>
            </a:r>
            <a:fld id="{00000000-1234-1234-1234-123412341234}" type="slidenum">
              <a:rPr lang="en-GB"/>
              <a:t>8</a:t>
            </a:fld>
            <a:endParaRPr/>
          </a:p>
        </p:txBody>
      </p:sp>
      <p:sp>
        <p:nvSpPr>
          <p:cNvPr id="211" name="Google Shape;211;g35fa30c4f18_0_17"/>
          <p:cNvSpPr txBox="1">
            <a:spLocks noGrp="1"/>
          </p:cNvSpPr>
          <p:nvPr>
            <p:ph type="body" idx="1"/>
          </p:nvPr>
        </p:nvSpPr>
        <p:spPr>
          <a:xfrm>
            <a:off x="681011" y="1557159"/>
            <a:ext cx="8544000" cy="4609500"/>
          </a:xfrm>
          <a:prstGeom prst="rect">
            <a:avLst/>
          </a:prstGeom>
          <a:noFill/>
          <a:ln>
            <a:noFill/>
          </a:ln>
        </p:spPr>
        <p:txBody>
          <a:bodyPr spcFirstLastPara="1" wrap="square" lIns="91425" tIns="45700" rIns="91425" bIns="45700" anchor="t" anchorCtr="0">
            <a:normAutofit/>
          </a:bodyPr>
          <a:lstStyle/>
          <a:p>
            <a:pPr marL="457200" lvl="0" indent="-342900" algn="l" rtl="0">
              <a:lnSpc>
                <a:spcPct val="110000"/>
              </a:lnSpc>
              <a:spcBef>
                <a:spcPts val="1300"/>
              </a:spcBef>
              <a:spcAft>
                <a:spcPts val="0"/>
              </a:spcAft>
              <a:buClr>
                <a:srgbClr val="2993D6"/>
              </a:buClr>
              <a:buSzPts val="1800"/>
              <a:buChar char="•"/>
            </a:pPr>
            <a:r>
              <a:rPr lang="en-GB" sz="1800"/>
              <a:t>Los alumnos descargarán el código en su micro:bit y utilizarán su micro:bit como contador. </a:t>
            </a:r>
            <a:endParaRPr sz="1005"/>
          </a:p>
          <a:p>
            <a:pPr marL="457200" lvl="0" indent="-342900" algn="l" rtl="0">
              <a:lnSpc>
                <a:spcPct val="110000"/>
              </a:lnSpc>
              <a:spcBef>
                <a:spcPts val="1300"/>
              </a:spcBef>
              <a:spcAft>
                <a:spcPts val="0"/>
              </a:spcAft>
              <a:buClr>
                <a:srgbClr val="2993D6"/>
              </a:buClr>
              <a:buSzPts val="1800"/>
              <a:buChar char="•"/>
            </a:pPr>
            <a:r>
              <a:rPr lang="en-GB" sz="1800"/>
              <a:t>Los alumnos pueden utilizar el proyecto para explorar patrones numéricos y comprobar una regla determinada. Por ejemplo: </a:t>
            </a:r>
            <a:endParaRPr/>
          </a:p>
          <a:p>
            <a:pPr marL="914400" lvl="1" indent="-342900" algn="l" rtl="0">
              <a:lnSpc>
                <a:spcPct val="110000"/>
              </a:lnSpc>
              <a:spcBef>
                <a:spcPts val="1300"/>
              </a:spcBef>
              <a:spcAft>
                <a:spcPts val="0"/>
              </a:spcAft>
              <a:buClr>
                <a:srgbClr val="2993D6"/>
              </a:buClr>
              <a:buSzPts val="1800"/>
              <a:buChar char="•"/>
            </a:pPr>
            <a:r>
              <a:rPr lang="en-GB" sz="1800"/>
              <a:t>Comienza con el número 0 y utiliza la regla «sumar 3». ¿Cuáles son los primeros cinco números de tu patrón?</a:t>
            </a:r>
            <a:endParaRPr sz="950"/>
          </a:p>
          <a:p>
            <a:pPr marL="457200" lvl="0" indent="-342897" algn="l" rtl="0">
              <a:lnSpc>
                <a:spcPct val="110000"/>
              </a:lnSpc>
              <a:spcBef>
                <a:spcPts val="1300"/>
              </a:spcBef>
              <a:spcAft>
                <a:spcPts val="0"/>
              </a:spcAft>
              <a:buClr>
                <a:srgbClr val="2993D6"/>
              </a:buClr>
              <a:buSzPts val="1800"/>
              <a:buChar char="•"/>
            </a:pPr>
            <a:r>
              <a:rPr lang="en-GB" sz="1800"/>
              <a:t>Los alumnos pueden trabajar por parejas </a:t>
            </a:r>
            <a:br>
              <a:rPr lang="en-GB" sz="1800"/>
            </a:br>
            <a:r>
              <a:rPr lang="en-GB" sz="1800"/>
              <a:t>para ponerse a prueba mutuamente. </a:t>
            </a:r>
            <a:endParaRPr/>
          </a:p>
          <a:p>
            <a:pPr marL="457200" marR="2956599" lvl="0" indent="-342898" algn="l" rtl="0">
              <a:lnSpc>
                <a:spcPct val="110000"/>
              </a:lnSpc>
              <a:spcBef>
                <a:spcPts val="1300"/>
              </a:spcBef>
              <a:spcAft>
                <a:spcPts val="0"/>
              </a:spcAft>
              <a:buClr>
                <a:srgbClr val="2993D6"/>
              </a:buClr>
              <a:buSzPts val="1800"/>
              <a:buChar char="•"/>
            </a:pPr>
            <a:r>
              <a:rPr lang="en-GB" sz="1800"/>
              <a:t>La hoja de registro del contador se puede utilizar para que los alumnos registren las entradas y salidas de la regla y representen la regla utilizando una tabla de centenas.</a:t>
            </a:r>
            <a:endParaRPr/>
          </a:p>
        </p:txBody>
      </p:sp>
      <p:pic>
        <p:nvPicPr>
          <p:cNvPr id="212" name="Google Shape;212;g35fa30c4f18_0_17" descr="decorativo"/>
          <p:cNvPicPr preferRelativeResize="0"/>
          <p:nvPr/>
        </p:nvPicPr>
        <p:blipFill rotWithShape="1">
          <a:blip r:embed="rId3">
            <a:alphaModFix/>
          </a:blip>
          <a:srcRect/>
          <a:stretch/>
        </p:blipFill>
        <p:spPr>
          <a:xfrm>
            <a:off x="8310377" y="282688"/>
            <a:ext cx="955218" cy="736882"/>
          </a:xfrm>
          <a:prstGeom prst="rect">
            <a:avLst/>
          </a:prstGeom>
          <a:noFill/>
          <a:ln>
            <a:noFill/>
          </a:ln>
        </p:spPr>
      </p:pic>
      <p:sp>
        <p:nvSpPr>
          <p:cNvPr id="213" name="Google Shape;213;g35fa30c4f18_0_17"/>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1" i="0" u="none" strike="noStrike" cap="none">
                <a:solidFill>
                  <a:srgbClr val="2A92D6"/>
                </a:solidFill>
                <a:latin typeface="Helvetica Neue"/>
                <a:ea typeface="Helvetica Neue"/>
                <a:cs typeface="Helvetica Neue"/>
                <a:sym typeface="Helvetica Neue"/>
              </a:rPr>
              <a:t>Ligero 🌶️ </a:t>
            </a:r>
            <a:r>
              <a:rPr lang="en-GB" sz="1150" b="0" i="0" u="none" strike="noStrike" cap="none">
                <a:solidFill>
                  <a:srgbClr val="888888"/>
                </a:solidFill>
                <a:latin typeface="Helvetica Neue"/>
                <a:ea typeface="Helvetica Neue"/>
                <a:cs typeface="Helvetica Neue"/>
                <a:sym typeface="Helvetica Neue"/>
              </a:rPr>
              <a:t>- Medio - Picante</a:t>
            </a:r>
            <a:endParaRPr/>
          </a:p>
        </p:txBody>
      </p:sp>
      <p:pic>
        <p:nvPicPr>
          <p:cNvPr id="214" name="Google Shape;214;g35fa30c4f18_0_17" descr="Cuadrícula numérica de 10 por 10 que empieza con el 1 en la esquina superior izquierda y termina con el 100 en la esquina inferior derecha." title="Screenshot 2025-06-18 at 15.44.38.png"/>
          <p:cNvPicPr preferRelativeResize="0"/>
          <p:nvPr/>
        </p:nvPicPr>
        <p:blipFill rotWithShape="1">
          <a:blip r:embed="rId4">
            <a:alphaModFix/>
          </a:blip>
          <a:srcRect/>
          <a:stretch/>
        </p:blipFill>
        <p:spPr>
          <a:xfrm>
            <a:off x="6209275" y="4056250"/>
            <a:ext cx="2739626" cy="189695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19" name="Google Shape;219;g3669771b81a_0_1"/>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400">
                <a:solidFill>
                  <a:srgbClr val="2993D6"/>
                </a:solidFill>
              </a:rPr>
              <a:t>Ligero 🌶️ Pasos de la actividad de los alumnos</a:t>
            </a:r>
            <a:endParaRPr/>
          </a:p>
        </p:txBody>
      </p:sp>
      <p:sp>
        <p:nvSpPr>
          <p:cNvPr id="220" name="Google Shape;220;g3669771b81a_0_1"/>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975"/>
              <a:buFont typeface="Arial"/>
              <a:buNone/>
            </a:pPr>
            <a:r>
              <a:rPr lang="en-GB"/>
              <a:t>Página </a:t>
            </a:r>
            <a:fld id="{00000000-1234-1234-1234-123412341234}" type="slidenum">
              <a:rPr lang="en-GB"/>
              <a:t>9</a:t>
            </a:fld>
            <a:endParaRPr/>
          </a:p>
        </p:txBody>
      </p:sp>
      <p:sp>
        <p:nvSpPr>
          <p:cNvPr id="221" name="Google Shape;221;g3669771b81a_0_1"/>
          <p:cNvSpPr txBox="1">
            <a:spLocks noGrp="1"/>
          </p:cNvSpPr>
          <p:nvPr>
            <p:ph type="body" idx="1"/>
          </p:nvPr>
        </p:nvSpPr>
        <p:spPr>
          <a:xfrm>
            <a:off x="681036" y="1548371"/>
            <a:ext cx="8544000" cy="4609500"/>
          </a:xfrm>
          <a:prstGeom prst="rect">
            <a:avLst/>
          </a:prstGeom>
          <a:noFill/>
          <a:ln>
            <a:noFill/>
          </a:ln>
        </p:spPr>
        <p:txBody>
          <a:bodyPr spcFirstLastPara="1" wrap="square" lIns="91425" tIns="45700" rIns="91425" bIns="45700" anchor="t" anchorCtr="0">
            <a:normAutofit/>
          </a:bodyPr>
          <a:lstStyle/>
          <a:p>
            <a:pPr marL="318151" lvl="0" indent="-309553" algn="l" rtl="0">
              <a:lnSpc>
                <a:spcPct val="110000"/>
              </a:lnSpc>
              <a:spcBef>
                <a:spcPts val="1300"/>
              </a:spcBef>
              <a:spcAft>
                <a:spcPts val="0"/>
              </a:spcAft>
              <a:buClr>
                <a:srgbClr val="2993D6"/>
              </a:buClr>
              <a:buSzPts val="1800"/>
              <a:buChar char="•"/>
            </a:pPr>
            <a:r>
              <a:rPr lang="en-GB" sz="1800" b="1">
                <a:solidFill>
                  <a:srgbClr val="2993D6"/>
                </a:solidFill>
              </a:rPr>
              <a:t>Abre</a:t>
            </a:r>
            <a:r>
              <a:rPr lang="en-GB" sz="1800"/>
              <a:t> el proyecto: </a:t>
            </a:r>
            <a:r>
              <a:rPr lang="en-GB" sz="1800" u="sng">
                <a:solidFill>
                  <a:schemeClr val="hlink"/>
                </a:solidFill>
                <a:hlinkClick r:id="rId3"/>
              </a:rPr>
              <a:t>mbit.io/us-counter</a:t>
            </a:r>
            <a:r>
              <a:rPr lang="en-GB" sz="1800"/>
              <a:t> y </a:t>
            </a:r>
            <a:r>
              <a:rPr lang="en-GB" sz="1800" b="1">
                <a:solidFill>
                  <a:srgbClr val="2A92D6"/>
                </a:solidFill>
              </a:rPr>
              <a:t>d</a:t>
            </a:r>
            <a:r>
              <a:rPr lang="en-GB" sz="1800" b="1">
                <a:solidFill>
                  <a:srgbClr val="2993D6"/>
                </a:solidFill>
              </a:rPr>
              <a:t>escarga</a:t>
            </a:r>
            <a:r>
              <a:rPr lang="en-GB" sz="1800"/>
              <a:t> el código en el micro:bit.</a:t>
            </a:r>
            <a:endParaRPr/>
          </a:p>
          <a:p>
            <a:pPr marL="318151" lvl="0" indent="-309553" algn="l" rtl="0">
              <a:lnSpc>
                <a:spcPct val="110000"/>
              </a:lnSpc>
              <a:spcBef>
                <a:spcPts val="1300"/>
              </a:spcBef>
              <a:spcAft>
                <a:spcPts val="0"/>
              </a:spcAft>
              <a:buClr>
                <a:srgbClr val="2993D6"/>
              </a:buClr>
              <a:buSzPts val="1800"/>
              <a:buChar char="•"/>
            </a:pPr>
            <a:r>
              <a:rPr lang="en-GB" sz="1800" b="1">
                <a:solidFill>
                  <a:srgbClr val="2993D6"/>
                </a:solidFill>
              </a:rPr>
              <a:t>Desenchufa</a:t>
            </a:r>
            <a:r>
              <a:rPr lang="en-GB" sz="1800"/>
              <a:t> el micro:bit y </a:t>
            </a:r>
            <a:r>
              <a:rPr lang="en-GB" sz="1800" b="1">
                <a:solidFill>
                  <a:srgbClr val="2A92D6"/>
                </a:solidFill>
              </a:rPr>
              <a:t>conecta</a:t>
            </a:r>
            <a:r>
              <a:rPr lang="en-GB" sz="1800"/>
              <a:t> la batería. </a:t>
            </a:r>
            <a:endParaRPr/>
          </a:p>
          <a:p>
            <a:pPr marL="318151" lvl="0" indent="-309553" algn="l" rtl="0">
              <a:lnSpc>
                <a:spcPct val="110000"/>
              </a:lnSpc>
              <a:spcBef>
                <a:spcPts val="1300"/>
              </a:spcBef>
              <a:spcAft>
                <a:spcPts val="0"/>
              </a:spcAft>
              <a:buClr>
                <a:srgbClr val="2993D6"/>
              </a:buClr>
              <a:buSzPts val="1800"/>
              <a:buChar char="•"/>
            </a:pPr>
            <a:r>
              <a:rPr lang="en-GB" sz="1800" b="1">
                <a:solidFill>
                  <a:srgbClr val="2993D6"/>
                </a:solidFill>
              </a:rPr>
              <a:t>Predice </a:t>
            </a:r>
            <a:r>
              <a:rPr lang="en-GB" sz="1800"/>
              <a:t>el siguiente número en la secuencia numérica: «suma dos».</a:t>
            </a:r>
            <a:endParaRPr/>
          </a:p>
          <a:p>
            <a:pPr marL="318151" lvl="0" indent="-309553" algn="l" rtl="0">
              <a:lnSpc>
                <a:spcPct val="110000"/>
              </a:lnSpc>
              <a:spcBef>
                <a:spcPts val="1300"/>
              </a:spcBef>
              <a:spcAft>
                <a:spcPts val="0"/>
              </a:spcAft>
              <a:buClr>
                <a:srgbClr val="2993D6"/>
              </a:buClr>
              <a:buSzPts val="1800"/>
              <a:buChar char="•"/>
            </a:pPr>
            <a:r>
              <a:rPr lang="en-GB" sz="1800" b="1">
                <a:solidFill>
                  <a:srgbClr val="2993D6"/>
                </a:solidFill>
              </a:rPr>
              <a:t>Presiona el botón B</a:t>
            </a:r>
            <a:r>
              <a:rPr lang="en-GB" sz="1800"/>
              <a:t> para calcular la respuesta y el botón A para mostrar la respuesta correcta en la pantalla led. ¿Tu predicción fue acertada?</a:t>
            </a:r>
            <a:endParaRPr/>
          </a:p>
          <a:p>
            <a:pPr marL="318151" lvl="0" indent="-309553" algn="l" rtl="0">
              <a:lnSpc>
                <a:spcPct val="110000"/>
              </a:lnSpc>
              <a:spcBef>
                <a:spcPts val="1300"/>
              </a:spcBef>
              <a:spcAft>
                <a:spcPts val="0"/>
              </a:spcAft>
              <a:buClr>
                <a:srgbClr val="2993D6"/>
              </a:buClr>
              <a:buSzPts val="1800"/>
              <a:buChar char="•"/>
            </a:pPr>
            <a:r>
              <a:rPr lang="en-GB" sz="1800" b="1">
                <a:solidFill>
                  <a:srgbClr val="2A92D6"/>
                </a:solidFill>
              </a:rPr>
              <a:t>Cambia</a:t>
            </a:r>
            <a:r>
              <a:rPr lang="en-GB" sz="1800"/>
              <a:t> el número de incremento para explorar más patrones numéricos.</a:t>
            </a:r>
            <a:endParaRPr/>
          </a:p>
          <a:p>
            <a:pPr marL="457200" lvl="0" indent="0" algn="l" rtl="0">
              <a:lnSpc>
                <a:spcPct val="110000"/>
              </a:lnSpc>
              <a:spcBef>
                <a:spcPts val="1300"/>
              </a:spcBef>
              <a:spcAft>
                <a:spcPts val="0"/>
              </a:spcAft>
              <a:buSzPts val="1800"/>
              <a:buNone/>
            </a:pPr>
            <a:endParaRPr sz="1800"/>
          </a:p>
        </p:txBody>
      </p:sp>
      <p:sp>
        <p:nvSpPr>
          <p:cNvPr id="222" name="Google Shape;222;g3669771b81a_0_1"/>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1" i="0" u="none" strike="noStrike" cap="none">
                <a:solidFill>
                  <a:srgbClr val="2A92D6"/>
                </a:solidFill>
                <a:latin typeface="Helvetica Neue"/>
                <a:ea typeface="Helvetica Neue"/>
                <a:cs typeface="Helvetica Neue"/>
                <a:sym typeface="Helvetica Neue"/>
              </a:rPr>
              <a:t>Ligero 🌶️ </a:t>
            </a:r>
            <a:r>
              <a:rPr lang="en-GB" sz="1150" b="0" i="0" u="none" strike="noStrike" cap="none">
                <a:solidFill>
                  <a:srgbClr val="888888"/>
                </a:solidFill>
                <a:latin typeface="Helvetica Neue"/>
                <a:ea typeface="Helvetica Neue"/>
                <a:cs typeface="Helvetica Neue"/>
                <a:sym typeface="Helvetica Neue"/>
              </a:rPr>
              <a:t>- Medio - Picante</a:t>
            </a:r>
            <a:endParaRPr/>
          </a:p>
        </p:txBody>
      </p:sp>
      <p:pic>
        <p:nvPicPr>
          <p:cNvPr id="223" name="Google Shape;223;g3669771b81a_0_1" descr="Ilustración de un educador delante de una pizarra vacía utilizada para señalar las actividades dirigidas por el profesor en esta página" title="black female teacher image.png"/>
          <p:cNvPicPr preferRelativeResize="0"/>
          <p:nvPr/>
        </p:nvPicPr>
        <p:blipFill rotWithShape="1">
          <a:blip r:embed="rId4">
            <a:alphaModFix/>
          </a:blip>
          <a:srcRect/>
          <a:stretch/>
        </p:blipFill>
        <p:spPr>
          <a:xfrm>
            <a:off x="8193400" y="379637"/>
            <a:ext cx="1428350" cy="1191276"/>
          </a:xfrm>
          <a:prstGeom prst="rect">
            <a:avLst/>
          </a:prstGeom>
          <a:noFill/>
          <a:ln>
            <a:noFill/>
          </a:ln>
        </p:spPr>
      </p:pic>
      <p:sp>
        <p:nvSpPr>
          <p:cNvPr id="224" name="Google Shape;224;g3669771b81a_0_1"/>
          <p:cNvSpPr/>
          <p:nvPr/>
        </p:nvSpPr>
        <p:spPr>
          <a:xfrm>
            <a:off x="681025" y="5306725"/>
            <a:ext cx="6561300" cy="911400"/>
          </a:xfrm>
          <a:prstGeom prst="roundRect">
            <a:avLst>
              <a:gd name="adj" fmla="val 16667"/>
            </a:avLst>
          </a:prstGeom>
          <a:solidFill>
            <a:srgbClr val="FFFFFF"/>
          </a:solidFill>
          <a:ln w="19050" cap="flat" cmpd="sng">
            <a:solidFill>
              <a:srgbClr val="2A92D6"/>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10000"/>
              </a:lnSpc>
              <a:spcBef>
                <a:spcPts val="0"/>
              </a:spcBef>
              <a:spcAft>
                <a:spcPts val="0"/>
              </a:spcAft>
              <a:buClr>
                <a:srgbClr val="000000"/>
              </a:buClr>
              <a:buSzPts val="1800"/>
              <a:buFont typeface="Arial"/>
              <a:buNone/>
            </a:pPr>
            <a:r>
              <a:rPr lang="en-GB" sz="1800" b="1" i="0" u="none" strike="noStrike" cap="none">
                <a:solidFill>
                  <a:srgbClr val="2A92D6"/>
                </a:solidFill>
                <a:latin typeface="Helvetica Neue"/>
                <a:ea typeface="Helvetica Neue"/>
                <a:cs typeface="Helvetica Neue"/>
                <a:sym typeface="Helvetica Neue"/>
              </a:rPr>
              <a:t>Consejo profesional:</a:t>
            </a:r>
            <a:r>
              <a:rPr lang="en-GB" sz="1800" b="0" i="0" u="none" strike="noStrike" cap="none">
                <a:solidFill>
                  <a:srgbClr val="000000"/>
                </a:solidFill>
                <a:latin typeface="Helvetica Neue"/>
                <a:ea typeface="Helvetica Neue"/>
                <a:cs typeface="Helvetica Neue"/>
                <a:sym typeface="Helvetica Neue"/>
              </a:rPr>
              <a:t> los alumnos pueden presionar el botón de reinicio situado en la parte posterior del micro:bit para borrar la secuencia numérica actual y reiniciar.</a:t>
            </a:r>
            <a:endParaRPr/>
          </a:p>
        </p:txBody>
      </p:sp>
      <p:pic>
        <p:nvPicPr>
          <p:cNvPr id="225" name="Google Shape;225;g3669771b81a_0_1" descr="Ilustración de la parte posterior de un micro:bit y un dedo sobre parte de la placa."/>
          <p:cNvPicPr preferRelativeResize="0"/>
          <p:nvPr/>
        </p:nvPicPr>
        <p:blipFill rotWithShape="1">
          <a:blip r:embed="rId5">
            <a:alphaModFix/>
          </a:blip>
          <a:srcRect/>
          <a:stretch/>
        </p:blipFill>
        <p:spPr>
          <a:xfrm>
            <a:off x="7390950" y="5206575"/>
            <a:ext cx="1523049" cy="1149775"/>
          </a:xfrm>
          <a:prstGeom prst="rect">
            <a:avLst/>
          </a:prstGeom>
          <a:noFill/>
          <a:ln>
            <a:noFill/>
          </a:ln>
        </p:spPr>
      </p:pic>
    </p:spTree>
  </p:cSld>
  <p:clrMapOvr>
    <a:masterClrMapping/>
  </p:clrMapOvr>
</p:sld>
</file>

<file path=ppt/theme/theme1.xml><?xml version="1.0" encoding="utf-8"?>
<a:theme xmlns:a="http://schemas.openxmlformats.org/drawingml/2006/main" name="Office Theme">
  <a:themeElements>
    <a:clrScheme name="Office Them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Them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ivider Slides">
  <a:themeElements>
    <a:clrScheme name="Custom 2">
      <a:dk1>
        <a:srgbClr val="000000"/>
      </a:dk1>
      <a:lt1>
        <a:srgbClr val="FFFFFF"/>
      </a:lt1>
      <a:dk2>
        <a:srgbClr val="3E4048"/>
      </a:dk2>
      <a:lt2>
        <a:srgbClr val="E7E6E6"/>
      </a:lt2>
      <a:accent1>
        <a:srgbClr val="00A000"/>
      </a:accent1>
      <a:accent2>
        <a:srgbClr val="2A92D6"/>
      </a:accent2>
      <a:accent3>
        <a:srgbClr val="CD0365"/>
      </a:accent3>
      <a:accent4>
        <a:srgbClr val="E7645C"/>
      </a:accent4>
      <a:accent5>
        <a:srgbClr val="6C4BC1"/>
      </a:accent5>
      <a:accent6>
        <a:srgbClr val="7BCDC2"/>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2932</Words>
  <Application>Microsoft Macintosh PowerPoint</Application>
  <PresentationFormat>A4 Paper (210x297 mm)</PresentationFormat>
  <Paragraphs>244</Paragraphs>
  <Slides>28</Slides>
  <Notes>28</Notes>
  <HiddenSlides>0</HiddenSlides>
  <MMClips>0</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28</vt:i4>
      </vt:variant>
    </vt:vector>
  </HeadingPairs>
  <TitlesOfParts>
    <vt:vector size="34" baseType="lpstr">
      <vt:lpstr>Arial</vt:lpstr>
      <vt:lpstr>Calibri</vt:lpstr>
      <vt:lpstr>Helvetica Neue</vt:lpstr>
      <vt:lpstr>Office Theme</vt:lpstr>
      <vt:lpstr>Office Theme</vt:lpstr>
      <vt:lpstr>Divider Slides</vt:lpstr>
      <vt:lpstr>Lo que necesitas </vt:lpstr>
      <vt:lpstr>Patrones numéricos con el contador</vt:lpstr>
      <vt:lpstr>Conceptos de la Informática</vt:lpstr>
      <vt:lpstr>Cómo funciona el contador</vt:lpstr>
      <vt:lpstr>Elige tu nivel</vt:lpstr>
      <vt:lpstr>Ventajas de las herramientas computacionales en la enseñanza de las Matemáticas</vt:lpstr>
      <vt:lpstr>PowerPoint Presentation</vt:lpstr>
      <vt:lpstr>Ligero 🌶️ Introducción</vt:lpstr>
      <vt:lpstr>Ligero 🌶️ Pasos de la actividad de los alumnos</vt:lpstr>
      <vt:lpstr>Ligero 🌶️ Detalles del código</vt:lpstr>
      <vt:lpstr>PowerPoint Presentation</vt:lpstr>
      <vt:lpstr>Medio 🌶️🌶️ Introducción</vt:lpstr>
      <vt:lpstr>Medio 🌶️🌶️ Pasos de la actividad de los alumnos 1</vt:lpstr>
      <vt:lpstr>Medio 🌶️🌶️ Pasos de la actividad de los alumnos 2</vt:lpstr>
      <vt:lpstr>Medio 🌶️🌶️ Pasos de la actividad de los alumnos 3</vt:lpstr>
      <vt:lpstr>Medio 🌶️🌶️ Pasos de la actividad de los alumnos 4</vt:lpstr>
      <vt:lpstr>Medio 🌶️🌶️ Detalles del código</vt:lpstr>
      <vt:lpstr>PowerPoint Presentation</vt:lpstr>
      <vt:lpstr>Picante 🌶️🌶️🌶️ Introducción</vt:lpstr>
      <vt:lpstr>Picante 🌶️🌶️🌶️ Pasos de la actividad de los alumnos 1</vt:lpstr>
      <vt:lpstr>Picante 🌶️🌶️🌶️ Pasos de la actividad de los alumnos 2</vt:lpstr>
      <vt:lpstr>Picante 🌶️🌶️🌶️ Pasos de la actividad de los alumnos 3</vt:lpstr>
      <vt:lpstr>Picante 🌶️🌶️🌶️ Pasos de la actividad de los alumnos 4</vt:lpstr>
      <vt:lpstr>Picante 🌶️🌶️🌶️ Pasos de la actividad de los alumnos 5</vt:lpstr>
      <vt:lpstr>Picante 🌶️🌶️🌶️ Pasos de la actividad de los alumnos 6</vt:lpstr>
      <vt:lpstr>Picante 🌶️🌶️🌶️ Detalles del código</vt:lpstr>
      <vt:lpstr>PowerPoint Presentation</vt:lpstr>
      <vt:lpstr>Extensiones del contador</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Guía del proyecto</dc:title>
  <dc:subject/>
  <dc:creator>Micro:bit Educational Foundation</dc:creator>
  <cp:keywords/>
  <dc:description/>
  <cp:lastModifiedBy>Corey Rogers</cp:lastModifiedBy>
  <cp:revision>1</cp:revision>
  <dcterms:created xsi:type="dcterms:W3CDTF">2024-02-02T13:38:47Z</dcterms:created>
  <dcterms:modified xsi:type="dcterms:W3CDTF">2025-12-18T15:10:57Z</dcterms:modified>
  <cp:category/>
</cp:coreProperties>
</file>