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4" r:id="rId1"/>
  </p:sldMasterIdLst>
  <p:notesMasterIdLst>
    <p:notesMasterId r:id="rId35"/>
  </p:notesMasterIdLst>
  <p:sldIdLst>
    <p:sldId id="256" r:id="rId2"/>
    <p:sldId id="257" r:id="rId3"/>
    <p:sldId id="288" r:id="rId4"/>
    <p:sldId id="258" r:id="rId5"/>
    <p:sldId id="259" r:id="rId6"/>
    <p:sldId id="260" r:id="rId7"/>
    <p:sldId id="285" r:id="rId8"/>
    <p:sldId id="262" r:id="rId9"/>
    <p:sldId id="261" r:id="rId10"/>
    <p:sldId id="263" r:id="rId11"/>
    <p:sldId id="264" r:id="rId12"/>
    <p:sldId id="286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7" r:id="rId29"/>
    <p:sldId id="280" r:id="rId30"/>
    <p:sldId id="281" r:id="rId31"/>
    <p:sldId id="282" r:id="rId32"/>
    <p:sldId id="283" r:id="rId33"/>
    <p:sldId id="284" r:id="rId3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52F4FB32-BC52-F9D5-C44C-C7046248D1A5}" name="Anna Smirnova" initials="AS" userId="S::anna@microbit.org::b826b48b-1e60-4518-ae0b-a6b9e903ff4a" providerId="AD"/>
  <p188:author id="{FD66005D-2703-D68B-C8BE-35DFD03390D9}" name="Ryan Jones" initials="RJ" userId="QlXE11oioJqqukQAOhl4VRvg/B84fAhIKNiGnDtmChg=" providerId="None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A000"/>
    <a:srgbClr val="00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9471F-5A3C-4A57-934B-268D4C0D7B71}" v="57" dt="2025-09-17T10:16:10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374"/>
    <p:restoredTop sz="94657"/>
  </p:normalViewPr>
  <p:slideViewPr>
    <p:cSldViewPr snapToGrid="0">
      <p:cViewPr varScale="1">
        <p:scale>
          <a:sx n="97" d="100"/>
          <a:sy n="97" d="100"/>
        </p:scale>
        <p:origin x="20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Posey" userId="aLn8ri3Cis4UPg9Cz2/1OqjjWJ+L2gJAt/4uZUBHKM0=" providerId="None" clId="Web-{F903826E-CE3B-4B50-8431-3EA25F40A41C}"/>
    <pc:docChg chg="modSld">
      <pc:chgData name="Emma Posey" userId="aLn8ri3Cis4UPg9Cz2/1OqjjWJ+L2gJAt/4uZUBHKM0=" providerId="None" clId="Web-{F903826E-CE3B-4B50-8431-3EA25F40A41C}" dt="2025-09-05T14:57:54.922" v="16" actId="20577"/>
      <pc:docMkLst>
        <pc:docMk/>
      </pc:docMkLst>
      <pc:sldChg chg="modSp">
        <pc:chgData name="Emma Posey" userId="aLn8ri3Cis4UPg9Cz2/1OqjjWJ+L2gJAt/4uZUBHKM0=" providerId="None" clId="Web-{F903826E-CE3B-4B50-8431-3EA25F40A41C}" dt="2025-09-05T14:57:54.922" v="16" actId="20577"/>
        <pc:sldMkLst>
          <pc:docMk/>
          <pc:sldMk cId="0" sldId="261"/>
        </pc:sldMkLst>
        <pc:spChg chg="mod">
          <ac:chgData name="Emma Posey" userId="aLn8ri3Cis4UPg9Cz2/1OqjjWJ+L2gJAt/4uZUBHKM0=" providerId="None" clId="Web-{F903826E-CE3B-4B50-8431-3EA25F40A41C}" dt="2025-09-05T14:57:54.922" v="16" actId="20577"/>
          <ac:spMkLst>
            <pc:docMk/>
            <pc:sldMk cId="0" sldId="261"/>
            <ac:spMk id="114" creationId="{00000000-0000-0000-0000-000000000000}"/>
          </ac:spMkLst>
        </pc:spChg>
      </pc:sldChg>
    </pc:docChg>
  </pc:docChgLst>
  <pc:docChgLst>
    <pc:chgData name="Emma Posey" userId="aLn8ri3Cis4UPg9Cz2/1OqjjWJ+L2gJAt/4uZUBHKM0=" providerId="None" clId="Web-{2A61AF50-C45D-4EAF-ADF5-D1A16F9DD621}"/>
    <pc:docChg chg="modSld">
      <pc:chgData name="Emma Posey" userId="aLn8ri3Cis4UPg9Cz2/1OqjjWJ+L2gJAt/4uZUBHKM0=" providerId="None" clId="Web-{2A61AF50-C45D-4EAF-ADF5-D1A16F9DD621}" dt="2025-09-04T15:24:19.212" v="6" actId="20577"/>
      <pc:docMkLst>
        <pc:docMk/>
      </pc:docMkLst>
      <pc:sldChg chg="modSp modCm">
        <pc:chgData name="Emma Posey" userId="aLn8ri3Cis4UPg9Cz2/1OqjjWJ+L2gJAt/4uZUBHKM0=" providerId="None" clId="Web-{2A61AF50-C45D-4EAF-ADF5-D1A16F9DD621}" dt="2025-09-04T15:24:13.931" v="5" actId="20577"/>
        <pc:sldMkLst>
          <pc:docMk/>
          <pc:sldMk cId="0" sldId="270"/>
        </pc:sldMkLst>
        <pc:spChg chg="mod">
          <ac:chgData name="Emma Posey" userId="aLn8ri3Cis4UPg9Cz2/1OqjjWJ+L2gJAt/4uZUBHKM0=" providerId="None" clId="Web-{2A61AF50-C45D-4EAF-ADF5-D1A16F9DD621}" dt="2025-09-04T15:23:59.196" v="1" actId="20577"/>
          <ac:spMkLst>
            <pc:docMk/>
            <pc:sldMk cId="0" sldId="270"/>
            <ac:spMk id="279" creationId="{00000000-0000-0000-0000-000000000000}"/>
          </ac:spMkLst>
        </pc:spChg>
        <pc:spChg chg="mod">
          <ac:chgData name="Emma Posey" userId="aLn8ri3Cis4UPg9Cz2/1OqjjWJ+L2gJAt/4uZUBHKM0=" providerId="None" clId="Web-{2A61AF50-C45D-4EAF-ADF5-D1A16F9DD621}" dt="2025-09-04T15:24:13.931" v="5" actId="20577"/>
          <ac:spMkLst>
            <pc:docMk/>
            <pc:sldMk cId="0" sldId="270"/>
            <ac:spMk id="28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2A61AF50-C45D-4EAF-ADF5-D1A16F9DD621}" dt="2025-09-04T15:23:59.196" v="1" actId="20577"/>
              <pc2:cmMkLst xmlns:pc2="http://schemas.microsoft.com/office/powerpoint/2019/9/main/command">
                <pc:docMk/>
                <pc:sldMk cId="0" sldId="270"/>
                <pc2:cmMk id="{E2EB6E0A-7681-497D-AAAC-3989AAF8C053}"/>
              </pc2:cmMkLst>
            </pc226:cmChg>
          </p:ext>
        </pc:extLst>
      </pc:sldChg>
      <pc:sldChg chg="modSp">
        <pc:chgData name="Emma Posey" userId="aLn8ri3Cis4UPg9Cz2/1OqjjWJ+L2gJAt/4uZUBHKM0=" providerId="None" clId="Web-{2A61AF50-C45D-4EAF-ADF5-D1A16F9DD621}" dt="2025-09-04T15:24:19.212" v="6" actId="20577"/>
        <pc:sldMkLst>
          <pc:docMk/>
          <pc:sldMk cId="0" sldId="271"/>
        </pc:sldMkLst>
        <pc:spChg chg="mod">
          <ac:chgData name="Emma Posey" userId="aLn8ri3Cis4UPg9Cz2/1OqjjWJ+L2gJAt/4uZUBHKM0=" providerId="None" clId="Web-{2A61AF50-C45D-4EAF-ADF5-D1A16F9DD621}" dt="2025-09-04T15:24:04.383" v="3" actId="20577"/>
          <ac:spMkLst>
            <pc:docMk/>
            <pc:sldMk cId="0" sldId="271"/>
            <ac:spMk id="304" creationId="{00000000-0000-0000-0000-000000000000}"/>
          </ac:spMkLst>
        </pc:spChg>
        <pc:spChg chg="mod">
          <ac:chgData name="Emma Posey" userId="aLn8ri3Cis4UPg9Cz2/1OqjjWJ+L2gJAt/4uZUBHKM0=" providerId="None" clId="Web-{2A61AF50-C45D-4EAF-ADF5-D1A16F9DD621}" dt="2025-09-04T15:24:09.681" v="4" actId="20577"/>
          <ac:spMkLst>
            <pc:docMk/>
            <pc:sldMk cId="0" sldId="271"/>
            <ac:spMk id="308" creationId="{00000000-0000-0000-0000-000000000000}"/>
          </ac:spMkLst>
        </pc:spChg>
        <pc:spChg chg="mod">
          <ac:chgData name="Emma Posey" userId="aLn8ri3Cis4UPg9Cz2/1OqjjWJ+L2gJAt/4uZUBHKM0=" providerId="None" clId="Web-{2A61AF50-C45D-4EAF-ADF5-D1A16F9DD621}" dt="2025-09-04T15:24:19.212" v="6" actId="20577"/>
          <ac:spMkLst>
            <pc:docMk/>
            <pc:sldMk cId="0" sldId="271"/>
            <ac:spMk id="326" creationId="{00000000-0000-0000-0000-000000000000}"/>
          </ac:spMkLst>
        </pc:spChg>
      </pc:sldChg>
    </pc:docChg>
  </pc:docChgLst>
  <pc:docChgLst>
    <pc:chgData name="Emma Posey" userId="aLn8ri3Cis4UPg9Cz2/1OqjjWJ+L2gJAt/4uZUBHKM0=" providerId="None" clId="Web-{088E4EE8-C397-4E1D-8F99-5BA959A40CC3}"/>
    <pc:docChg chg="modSld">
      <pc:chgData name="Emma Posey" userId="aLn8ri3Cis4UPg9Cz2/1OqjjWJ+L2gJAt/4uZUBHKM0=" providerId="None" clId="Web-{088E4EE8-C397-4E1D-8F99-5BA959A40CC3}" dt="2025-09-12T12:58:17.316" v="120" actId="1076"/>
      <pc:docMkLst>
        <pc:docMk/>
      </pc:docMkLst>
      <pc:sldChg chg="modSp">
        <pc:chgData name="Emma Posey" userId="aLn8ri3Cis4UPg9Cz2/1OqjjWJ+L2gJAt/4uZUBHKM0=" providerId="None" clId="Web-{088E4EE8-C397-4E1D-8F99-5BA959A40CC3}" dt="2025-09-12T12:56:46.050" v="103"/>
        <pc:sldMkLst>
          <pc:docMk/>
          <pc:sldMk cId="0" sldId="256"/>
        </pc:sldMkLst>
        <pc:picChg chg="mod">
          <ac:chgData name="Emma Posey" userId="aLn8ri3Cis4UPg9Cz2/1OqjjWJ+L2gJAt/4uZUBHKM0=" providerId="None" clId="Web-{088E4EE8-C397-4E1D-8F99-5BA959A40CC3}" dt="2025-09-12T12:56:46.050" v="103"/>
          <ac:picMkLst>
            <pc:docMk/>
            <pc:sldMk cId="0" sldId="256"/>
            <ac:picMk id="62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7:41.769" v="115"/>
        <pc:sldMkLst>
          <pc:docMk/>
          <pc:sldMk cId="0" sldId="257"/>
        </pc:sldMkLst>
        <pc:grpChg chg="mod">
          <ac:chgData name="Emma Posey" userId="aLn8ri3Cis4UPg9Cz2/1OqjjWJ+L2gJAt/4uZUBHKM0=" providerId="None" clId="Web-{088E4EE8-C397-4E1D-8F99-5BA959A40CC3}" dt="2025-09-12T12:57:18.409" v="110"/>
          <ac:grpSpMkLst>
            <pc:docMk/>
            <pc:sldMk cId="0" sldId="257"/>
            <ac:grpSpMk id="71" creationId="{00000000-0000-0000-0000-000000000000}"/>
          </ac:grpSpMkLst>
        </pc:grpChg>
        <pc:picChg chg="mod">
          <ac:chgData name="Emma Posey" userId="aLn8ri3Cis4UPg9Cz2/1OqjjWJ+L2gJAt/4uZUBHKM0=" providerId="None" clId="Web-{088E4EE8-C397-4E1D-8F99-5BA959A40CC3}" dt="2025-09-12T12:57:26.816" v="112"/>
          <ac:picMkLst>
            <pc:docMk/>
            <pc:sldMk cId="0" sldId="257"/>
            <ac:picMk id="73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6:57.081" v="106"/>
          <ac:picMkLst>
            <pc:docMk/>
            <pc:sldMk cId="0" sldId="257"/>
            <ac:picMk id="74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7:08.972" v="109"/>
          <ac:picMkLst>
            <pc:docMk/>
            <pc:sldMk cId="0" sldId="257"/>
            <ac:picMk id="78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7:41.769" v="115"/>
          <ac:picMkLst>
            <pc:docMk/>
            <pc:sldMk cId="0" sldId="257"/>
            <ac:picMk id="81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8:03.800" v="118"/>
        <pc:sldMkLst>
          <pc:docMk/>
          <pc:sldMk cId="0" sldId="258"/>
        </pc:sldMkLst>
        <pc:picChg chg="mod">
          <ac:chgData name="Emma Posey" userId="aLn8ri3Cis4UPg9Cz2/1OqjjWJ+L2gJAt/4uZUBHKM0=" providerId="None" clId="Web-{088E4EE8-C397-4E1D-8F99-5BA959A40CC3}" dt="2025-09-12T12:58:03.800" v="118"/>
          <ac:picMkLst>
            <pc:docMk/>
            <pc:sldMk cId="0" sldId="258"/>
            <ac:picMk id="87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8:17.316" v="120" actId="1076"/>
        <pc:sldMkLst>
          <pc:docMk/>
          <pc:sldMk cId="0" sldId="259"/>
        </pc:sldMkLst>
        <pc:picChg chg="mod">
          <ac:chgData name="Emma Posey" userId="aLn8ri3Cis4UPg9Cz2/1OqjjWJ+L2gJAt/4uZUBHKM0=" providerId="None" clId="Web-{088E4EE8-C397-4E1D-8F99-5BA959A40CC3}" dt="2025-09-12T12:49:14.947" v="14" actId="1076"/>
          <ac:picMkLst>
            <pc:docMk/>
            <pc:sldMk cId="0" sldId="259"/>
            <ac:picMk id="2" creationId="{E1F41D83-5CF3-7229-54A8-7770133683A2}"/>
          </ac:picMkLst>
        </pc:picChg>
        <pc:picChg chg="mod">
          <ac:chgData name="Emma Posey" userId="aLn8ri3Cis4UPg9Cz2/1OqjjWJ+L2gJAt/4uZUBHKM0=" providerId="None" clId="Web-{088E4EE8-C397-4E1D-8F99-5BA959A40CC3}" dt="2025-09-12T12:58:17.316" v="120" actId="1076"/>
          <ac:picMkLst>
            <pc:docMk/>
            <pc:sldMk cId="0" sldId="259"/>
            <ac:picMk id="3" creationId="{A0006E4D-DF7C-CFB3-950C-A8E5AF37FB8C}"/>
          </ac:picMkLst>
        </pc:picChg>
      </pc:sldChg>
      <pc:sldChg chg="addSp delSp modSp">
        <pc:chgData name="Emma Posey" userId="aLn8ri3Cis4UPg9Cz2/1OqjjWJ+L2gJAt/4uZUBHKM0=" providerId="None" clId="Web-{088E4EE8-C397-4E1D-8F99-5BA959A40CC3}" dt="2025-09-12T12:49:27.807" v="17"/>
        <pc:sldMkLst>
          <pc:docMk/>
          <pc:sldMk cId="0" sldId="260"/>
        </pc:sldMkLst>
        <pc:spChg chg="mod">
          <ac:chgData name="Emma Posey" userId="aLn8ri3Cis4UPg9Cz2/1OqjjWJ+L2gJAt/4uZUBHKM0=" providerId="None" clId="Web-{088E4EE8-C397-4E1D-8F99-5BA959A40CC3}" dt="2025-09-12T12:47:07.618" v="0" actId="20577"/>
          <ac:spMkLst>
            <pc:docMk/>
            <pc:sldMk cId="0" sldId="260"/>
            <ac:spMk id="109" creationId="{00000000-0000-0000-0000-000000000000}"/>
          </ac:spMkLst>
        </pc:spChg>
        <pc:picChg chg="add mod">
          <ac:chgData name="Emma Posey" userId="aLn8ri3Cis4UPg9Cz2/1OqjjWJ+L2gJAt/4uZUBHKM0=" providerId="None" clId="Web-{088E4EE8-C397-4E1D-8F99-5BA959A40CC3}" dt="2025-09-12T12:49:27.807" v="17"/>
          <ac:picMkLst>
            <pc:docMk/>
            <pc:sldMk cId="0" sldId="260"/>
            <ac:picMk id="3" creationId="{ED2B493D-5481-D65E-0654-B63143BE93AA}"/>
          </ac:picMkLst>
        </pc:picChg>
      </pc:sldChg>
      <pc:sldChg chg="modSp">
        <pc:chgData name="Emma Posey" userId="aLn8ri3Cis4UPg9Cz2/1OqjjWJ+L2gJAt/4uZUBHKM0=" providerId="None" clId="Web-{088E4EE8-C397-4E1D-8F99-5BA959A40CC3}" dt="2025-09-12T12:50:16.434" v="26"/>
        <pc:sldMkLst>
          <pc:docMk/>
          <pc:sldMk cId="0" sldId="261"/>
        </pc:sldMkLst>
        <pc:picChg chg="mod modCrop">
          <ac:chgData name="Emma Posey" userId="aLn8ri3Cis4UPg9Cz2/1OqjjWJ+L2gJAt/4uZUBHKM0=" providerId="None" clId="Web-{088E4EE8-C397-4E1D-8F99-5BA959A40CC3}" dt="2025-09-12T12:50:16.434" v="26"/>
          <ac:picMkLst>
            <pc:docMk/>
            <pc:sldMk cId="0" sldId="261"/>
            <ac:picMk id="2" creationId="{C4614618-0F4A-2506-E978-255013559DD8}"/>
          </ac:picMkLst>
        </pc:picChg>
      </pc:sldChg>
      <pc:sldChg chg="modSp">
        <pc:chgData name="Emma Posey" userId="aLn8ri3Cis4UPg9Cz2/1OqjjWJ+L2gJAt/4uZUBHKM0=" providerId="None" clId="Web-{088E4EE8-C397-4E1D-8F99-5BA959A40CC3}" dt="2025-09-12T12:49:44.042" v="19"/>
        <pc:sldMkLst>
          <pc:docMk/>
          <pc:sldMk cId="0" sldId="262"/>
        </pc:sldMkLst>
        <pc:picChg chg="mod">
          <ac:chgData name="Emma Posey" userId="aLn8ri3Cis4UPg9Cz2/1OqjjWJ+L2gJAt/4uZUBHKM0=" providerId="None" clId="Web-{088E4EE8-C397-4E1D-8F99-5BA959A40CC3}" dt="2025-09-12T12:49:44.042" v="19"/>
          <ac:picMkLst>
            <pc:docMk/>
            <pc:sldMk cId="0" sldId="262"/>
            <ac:picMk id="2" creationId="{68FFA875-920F-8FB0-ED25-C20A1078F6F3}"/>
          </ac:picMkLst>
        </pc:picChg>
      </pc:sldChg>
      <pc:sldChg chg="modSp">
        <pc:chgData name="Emma Posey" userId="aLn8ri3Cis4UPg9Cz2/1OqjjWJ+L2gJAt/4uZUBHKM0=" providerId="None" clId="Web-{088E4EE8-C397-4E1D-8F99-5BA959A40CC3}" dt="2025-09-12T12:50:30.685" v="29"/>
        <pc:sldMkLst>
          <pc:docMk/>
          <pc:sldMk cId="0" sldId="263"/>
        </pc:sldMkLst>
        <pc:picChg chg="mod">
          <ac:chgData name="Emma Posey" userId="aLn8ri3Cis4UPg9Cz2/1OqjjWJ+L2gJAt/4uZUBHKM0=" providerId="None" clId="Web-{088E4EE8-C397-4E1D-8F99-5BA959A40CC3}" dt="2025-09-12T12:50:30.685" v="29"/>
          <ac:picMkLst>
            <pc:docMk/>
            <pc:sldMk cId="0" sldId="263"/>
            <ac:picMk id="3" creationId="{F77593FF-111C-8C9D-6A98-F53341701CAC}"/>
          </ac:picMkLst>
        </pc:picChg>
      </pc:sldChg>
      <pc:sldChg chg="modSp">
        <pc:chgData name="Emma Posey" userId="aLn8ri3Cis4UPg9Cz2/1OqjjWJ+L2gJAt/4uZUBHKM0=" providerId="None" clId="Web-{088E4EE8-C397-4E1D-8F99-5BA959A40CC3}" dt="2025-09-12T12:50:42.935" v="32"/>
        <pc:sldMkLst>
          <pc:docMk/>
          <pc:sldMk cId="0" sldId="264"/>
        </pc:sldMkLst>
        <pc:picChg chg="mod">
          <ac:chgData name="Emma Posey" userId="aLn8ri3Cis4UPg9Cz2/1OqjjWJ+L2gJAt/4uZUBHKM0=" providerId="None" clId="Web-{088E4EE8-C397-4E1D-8F99-5BA959A40CC3}" dt="2025-09-12T12:50:42.935" v="32"/>
          <ac:picMkLst>
            <pc:docMk/>
            <pc:sldMk cId="0" sldId="264"/>
            <ac:picMk id="2" creationId="{E392E737-3A95-985F-4BE6-2C68C5A910C1}"/>
          </ac:picMkLst>
        </pc:picChg>
      </pc:sldChg>
      <pc:sldChg chg="modSp">
        <pc:chgData name="Emma Posey" userId="aLn8ri3Cis4UPg9Cz2/1OqjjWJ+L2gJAt/4uZUBHKM0=" providerId="None" clId="Web-{088E4EE8-C397-4E1D-8F99-5BA959A40CC3}" dt="2025-09-12T12:51:27.983" v="38"/>
        <pc:sldMkLst>
          <pc:docMk/>
          <pc:sldMk cId="0" sldId="265"/>
        </pc:sldMkLst>
        <pc:picChg chg="mod">
          <ac:chgData name="Emma Posey" userId="aLn8ri3Cis4UPg9Cz2/1OqjjWJ+L2gJAt/4uZUBHKM0=" providerId="None" clId="Web-{088E4EE8-C397-4E1D-8F99-5BA959A40CC3}" dt="2025-09-12T12:51:03.702" v="34"/>
          <ac:picMkLst>
            <pc:docMk/>
            <pc:sldMk cId="0" sldId="265"/>
            <ac:picMk id="20" creationId="{D604DDF7-4A5F-17A6-50AE-1053F0C6D64C}"/>
          </ac:picMkLst>
        </pc:picChg>
        <pc:picChg chg="mod">
          <ac:chgData name="Emma Posey" userId="aLn8ri3Cis4UPg9Cz2/1OqjjWJ+L2gJAt/4uZUBHKM0=" providerId="None" clId="Web-{088E4EE8-C397-4E1D-8F99-5BA959A40CC3}" dt="2025-09-12T12:51:27.983" v="38"/>
          <ac:picMkLst>
            <pc:docMk/>
            <pc:sldMk cId="0" sldId="265"/>
            <ac:picMk id="149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1:46" v="41"/>
        <pc:sldMkLst>
          <pc:docMk/>
          <pc:sldMk cId="0" sldId="266"/>
        </pc:sldMkLst>
        <pc:picChg chg="mod">
          <ac:chgData name="Emma Posey" userId="aLn8ri3Cis4UPg9Cz2/1OqjjWJ+L2gJAt/4uZUBHKM0=" providerId="None" clId="Web-{088E4EE8-C397-4E1D-8F99-5BA959A40CC3}" dt="2025-09-12T12:51:46" v="41"/>
          <ac:picMkLst>
            <pc:docMk/>
            <pc:sldMk cId="0" sldId="266"/>
            <ac:picMk id="191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1:59.719" v="44"/>
        <pc:sldMkLst>
          <pc:docMk/>
          <pc:sldMk cId="0" sldId="267"/>
        </pc:sldMkLst>
        <pc:picChg chg="mod">
          <ac:chgData name="Emma Posey" userId="aLn8ri3Cis4UPg9Cz2/1OqjjWJ+L2gJAt/4uZUBHKM0=" providerId="None" clId="Web-{088E4EE8-C397-4E1D-8F99-5BA959A40CC3}" dt="2025-09-12T12:51:59.719" v="44"/>
          <ac:picMkLst>
            <pc:docMk/>
            <pc:sldMk cId="0" sldId="267"/>
            <ac:picMk id="198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2:12.657" v="47"/>
        <pc:sldMkLst>
          <pc:docMk/>
          <pc:sldMk cId="0" sldId="268"/>
        </pc:sldMkLst>
        <pc:picChg chg="mod">
          <ac:chgData name="Emma Posey" userId="aLn8ri3Cis4UPg9Cz2/1OqjjWJ+L2gJAt/4uZUBHKM0=" providerId="None" clId="Web-{088E4EE8-C397-4E1D-8F99-5BA959A40CC3}" dt="2025-09-12T12:52:12.657" v="47"/>
          <ac:picMkLst>
            <pc:docMk/>
            <pc:sldMk cId="0" sldId="268"/>
            <ac:picMk id="245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2:25.376" v="50"/>
        <pc:sldMkLst>
          <pc:docMk/>
          <pc:sldMk cId="0" sldId="269"/>
        </pc:sldMkLst>
        <pc:picChg chg="mod">
          <ac:chgData name="Emma Posey" userId="aLn8ri3Cis4UPg9Cz2/1OqjjWJ+L2gJAt/4uZUBHKM0=" providerId="None" clId="Web-{088E4EE8-C397-4E1D-8F99-5BA959A40CC3}" dt="2025-09-12T12:52:25.376" v="50"/>
          <ac:picMkLst>
            <pc:docMk/>
            <pc:sldMk cId="0" sldId="269"/>
            <ac:picMk id="273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2:38.048" v="53"/>
        <pc:sldMkLst>
          <pc:docMk/>
          <pc:sldMk cId="0" sldId="270"/>
        </pc:sldMkLst>
        <pc:picChg chg="mod">
          <ac:chgData name="Emma Posey" userId="aLn8ri3Cis4UPg9Cz2/1OqjjWJ+L2gJAt/4uZUBHKM0=" providerId="None" clId="Web-{088E4EE8-C397-4E1D-8F99-5BA959A40CC3}" dt="2025-09-12T12:52:38.048" v="53"/>
          <ac:picMkLst>
            <pc:docMk/>
            <pc:sldMk cId="0" sldId="270"/>
            <ac:picMk id="278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2:49.736" v="56"/>
        <pc:sldMkLst>
          <pc:docMk/>
          <pc:sldMk cId="0" sldId="271"/>
        </pc:sldMkLst>
        <pc:picChg chg="mod">
          <ac:chgData name="Emma Posey" userId="aLn8ri3Cis4UPg9Cz2/1OqjjWJ+L2gJAt/4uZUBHKM0=" providerId="None" clId="Web-{088E4EE8-C397-4E1D-8F99-5BA959A40CC3}" dt="2025-09-12T12:52:49.736" v="56"/>
          <ac:picMkLst>
            <pc:docMk/>
            <pc:sldMk cId="0" sldId="271"/>
            <ac:picMk id="303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00.392" v="58"/>
        <pc:sldMkLst>
          <pc:docMk/>
          <pc:sldMk cId="0" sldId="272"/>
        </pc:sldMkLst>
        <pc:picChg chg="mod">
          <ac:chgData name="Emma Posey" userId="aLn8ri3Cis4UPg9Cz2/1OqjjWJ+L2gJAt/4uZUBHKM0=" providerId="None" clId="Web-{088E4EE8-C397-4E1D-8F99-5BA959A40CC3}" dt="2025-09-12T12:53:00.392" v="58"/>
          <ac:picMkLst>
            <pc:docMk/>
            <pc:sldMk cId="0" sldId="272"/>
            <ac:picMk id="351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09.174" v="60"/>
        <pc:sldMkLst>
          <pc:docMk/>
          <pc:sldMk cId="0" sldId="273"/>
        </pc:sldMkLst>
        <pc:picChg chg="mod">
          <ac:chgData name="Emma Posey" userId="aLn8ri3Cis4UPg9Cz2/1OqjjWJ+L2gJAt/4uZUBHKM0=" providerId="None" clId="Web-{088E4EE8-C397-4E1D-8F99-5BA959A40CC3}" dt="2025-09-12T12:53:09.174" v="60"/>
          <ac:picMkLst>
            <pc:docMk/>
            <pc:sldMk cId="0" sldId="273"/>
            <ac:picMk id="379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23.346" v="63"/>
        <pc:sldMkLst>
          <pc:docMk/>
          <pc:sldMk cId="0" sldId="274"/>
        </pc:sldMkLst>
        <pc:picChg chg="mod">
          <ac:chgData name="Emma Posey" userId="aLn8ri3Cis4UPg9Cz2/1OqjjWJ+L2gJAt/4uZUBHKM0=" providerId="None" clId="Web-{088E4EE8-C397-4E1D-8F99-5BA959A40CC3}" dt="2025-09-12T12:53:23.346" v="63"/>
          <ac:picMkLst>
            <pc:docMk/>
            <pc:sldMk cId="0" sldId="274"/>
            <ac:picMk id="404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34.893" v="65"/>
        <pc:sldMkLst>
          <pc:docMk/>
          <pc:sldMk cId="0" sldId="275"/>
        </pc:sldMkLst>
        <pc:picChg chg="mod">
          <ac:chgData name="Emma Posey" userId="aLn8ri3Cis4UPg9Cz2/1OqjjWJ+L2gJAt/4uZUBHKM0=" providerId="None" clId="Web-{088E4EE8-C397-4E1D-8F99-5BA959A40CC3}" dt="2025-09-12T12:53:34.893" v="65"/>
          <ac:picMkLst>
            <pc:docMk/>
            <pc:sldMk cId="0" sldId="275"/>
            <ac:picMk id="432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45.299" v="68"/>
        <pc:sldMkLst>
          <pc:docMk/>
          <pc:sldMk cId="0" sldId="276"/>
        </pc:sldMkLst>
        <pc:picChg chg="mod">
          <ac:chgData name="Emma Posey" userId="aLn8ri3Cis4UPg9Cz2/1OqjjWJ+L2gJAt/4uZUBHKM0=" providerId="None" clId="Web-{088E4EE8-C397-4E1D-8F99-5BA959A40CC3}" dt="2025-09-12T12:53:45.299" v="68"/>
          <ac:picMkLst>
            <pc:docMk/>
            <pc:sldMk cId="0" sldId="276"/>
            <ac:picMk id="457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3:54.174" v="70"/>
        <pc:sldMkLst>
          <pc:docMk/>
          <pc:sldMk cId="0" sldId="277"/>
        </pc:sldMkLst>
        <pc:picChg chg="mod">
          <ac:chgData name="Emma Posey" userId="aLn8ri3Cis4UPg9Cz2/1OqjjWJ+L2gJAt/4uZUBHKM0=" providerId="None" clId="Web-{088E4EE8-C397-4E1D-8F99-5BA959A40CC3}" dt="2025-09-12T12:53:54.174" v="70"/>
          <ac:picMkLst>
            <pc:docMk/>
            <pc:sldMk cId="0" sldId="277"/>
            <ac:picMk id="485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4:04.956" v="73"/>
        <pc:sldMkLst>
          <pc:docMk/>
          <pc:sldMk cId="0" sldId="278"/>
        </pc:sldMkLst>
        <pc:picChg chg="mod">
          <ac:chgData name="Emma Posey" userId="aLn8ri3Cis4UPg9Cz2/1OqjjWJ+L2gJAt/4uZUBHKM0=" providerId="None" clId="Web-{088E4EE8-C397-4E1D-8F99-5BA959A40CC3}" dt="2025-09-12T12:54:04.956" v="73"/>
          <ac:picMkLst>
            <pc:docMk/>
            <pc:sldMk cId="0" sldId="278"/>
            <ac:picMk id="510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4:16.237" v="76"/>
        <pc:sldMkLst>
          <pc:docMk/>
          <pc:sldMk cId="0" sldId="279"/>
        </pc:sldMkLst>
        <pc:picChg chg="mod">
          <ac:chgData name="Emma Posey" userId="aLn8ri3Cis4UPg9Cz2/1OqjjWJ+L2gJAt/4uZUBHKM0=" providerId="None" clId="Web-{088E4EE8-C397-4E1D-8F99-5BA959A40CC3}" dt="2025-09-12T12:54:16.237" v="76"/>
          <ac:picMkLst>
            <pc:docMk/>
            <pc:sldMk cId="0" sldId="279"/>
            <ac:picMk id="537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4:25.409" v="79"/>
        <pc:sldMkLst>
          <pc:docMk/>
          <pc:sldMk cId="0" sldId="280"/>
        </pc:sldMkLst>
        <pc:picChg chg="mod">
          <ac:chgData name="Emma Posey" userId="aLn8ri3Cis4UPg9Cz2/1OqjjWJ+L2gJAt/4uZUBHKM0=" providerId="None" clId="Web-{088E4EE8-C397-4E1D-8F99-5BA959A40CC3}" dt="2025-09-12T12:54:25.409" v="79"/>
          <ac:picMkLst>
            <pc:docMk/>
            <pc:sldMk cId="0" sldId="280"/>
            <ac:picMk id="543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5:11.284" v="85" actId="1076"/>
        <pc:sldMkLst>
          <pc:docMk/>
          <pc:sldMk cId="0" sldId="281"/>
        </pc:sldMkLst>
        <pc:picChg chg="mod">
          <ac:chgData name="Emma Posey" userId="aLn8ri3Cis4UPg9Cz2/1OqjjWJ+L2gJAt/4uZUBHKM0=" providerId="None" clId="Web-{088E4EE8-C397-4E1D-8F99-5BA959A40CC3}" dt="2025-09-12T12:55:11.284" v="85" actId="1076"/>
          <ac:picMkLst>
            <pc:docMk/>
            <pc:sldMk cId="0" sldId="281"/>
            <ac:picMk id="551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5:21.987" v="88"/>
        <pc:sldMkLst>
          <pc:docMk/>
          <pc:sldMk cId="0" sldId="282"/>
        </pc:sldMkLst>
        <pc:picChg chg="mod">
          <ac:chgData name="Emma Posey" userId="aLn8ri3Cis4UPg9Cz2/1OqjjWJ+L2gJAt/4uZUBHKM0=" providerId="None" clId="Web-{088E4EE8-C397-4E1D-8F99-5BA959A40CC3}" dt="2025-09-12T12:55:21.987" v="88"/>
          <ac:picMkLst>
            <pc:docMk/>
            <pc:sldMk cId="0" sldId="282"/>
            <ac:picMk id="559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5:32.612" v="91"/>
        <pc:sldMkLst>
          <pc:docMk/>
          <pc:sldMk cId="0" sldId="283"/>
        </pc:sldMkLst>
        <pc:picChg chg="mod">
          <ac:chgData name="Emma Posey" userId="aLn8ri3Cis4UPg9Cz2/1OqjjWJ+L2gJAt/4uZUBHKM0=" providerId="None" clId="Web-{088E4EE8-C397-4E1D-8F99-5BA959A40CC3}" dt="2025-09-12T12:55:32.612" v="91"/>
          <ac:picMkLst>
            <pc:docMk/>
            <pc:sldMk cId="0" sldId="283"/>
            <ac:picMk id="581" creationId="{00000000-0000-0000-0000-000000000000}"/>
          </ac:picMkLst>
        </pc:picChg>
      </pc:sldChg>
      <pc:sldChg chg="modSp">
        <pc:chgData name="Emma Posey" userId="aLn8ri3Cis4UPg9Cz2/1OqjjWJ+L2gJAt/4uZUBHKM0=" providerId="None" clId="Web-{088E4EE8-C397-4E1D-8F99-5BA959A40CC3}" dt="2025-09-12T12:56:29.050" v="99"/>
        <pc:sldMkLst>
          <pc:docMk/>
          <pc:sldMk cId="0" sldId="284"/>
        </pc:sldMkLst>
        <pc:picChg chg="mod">
          <ac:chgData name="Emma Posey" userId="aLn8ri3Cis4UPg9Cz2/1OqjjWJ+L2gJAt/4uZUBHKM0=" providerId="None" clId="Web-{088E4EE8-C397-4E1D-8F99-5BA959A40CC3}" dt="2025-09-12T12:56:10.441" v="96"/>
          <ac:picMkLst>
            <pc:docMk/>
            <pc:sldMk cId="0" sldId="284"/>
            <ac:picMk id="589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6:20.066" v="98"/>
          <ac:picMkLst>
            <pc:docMk/>
            <pc:sldMk cId="0" sldId="284"/>
            <ac:picMk id="590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6:01.737" v="94"/>
          <ac:picMkLst>
            <pc:docMk/>
            <pc:sldMk cId="0" sldId="284"/>
            <ac:picMk id="591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6:29.050" v="99"/>
          <ac:picMkLst>
            <pc:docMk/>
            <pc:sldMk cId="0" sldId="284"/>
            <ac:picMk id="592" creationId="{00000000-0000-0000-0000-000000000000}"/>
          </ac:picMkLst>
        </pc:picChg>
        <pc:picChg chg="mod">
          <ac:chgData name="Emma Posey" userId="aLn8ri3Cis4UPg9Cz2/1OqjjWJ+L2gJAt/4uZUBHKM0=" providerId="None" clId="Web-{088E4EE8-C397-4E1D-8F99-5BA959A40CC3}" dt="2025-09-12T12:55:53.519" v="93"/>
          <ac:picMkLst>
            <pc:docMk/>
            <pc:sldMk cId="0" sldId="284"/>
            <ac:picMk id="593" creationId="{00000000-0000-0000-0000-000000000000}"/>
          </ac:picMkLst>
        </pc:picChg>
      </pc:sldChg>
    </pc:docChg>
  </pc:docChgLst>
  <pc:docChgLst>
    <pc:chgData name="Emma Posey" userId="aLn8ri3Cis4UPg9Cz2/1OqjjWJ+L2gJAt/4uZUBHKM0=" providerId="None" clId="Web-{E24D1080-F570-4E89-B118-DB2325BB689A}"/>
    <pc:docChg chg="modSld">
      <pc:chgData name="Emma Posey" userId="aLn8ri3Cis4UPg9Cz2/1OqjjWJ+L2gJAt/4uZUBHKM0=" providerId="None" clId="Web-{E24D1080-F570-4E89-B118-DB2325BB689A}" dt="2025-09-05T09:23:40.522" v="1" actId="20577"/>
      <pc:docMkLst>
        <pc:docMk/>
      </pc:docMkLst>
      <pc:sldChg chg="modSp">
        <pc:chgData name="Emma Posey" userId="aLn8ri3Cis4UPg9Cz2/1OqjjWJ+L2gJAt/4uZUBHKM0=" providerId="None" clId="Web-{E24D1080-F570-4E89-B118-DB2325BB689A}" dt="2025-09-05T09:23:37.224" v="0" actId="20577"/>
        <pc:sldMkLst>
          <pc:docMk/>
          <pc:sldMk cId="0" sldId="266"/>
        </pc:sldMkLst>
        <pc:spChg chg="mod">
          <ac:chgData name="Emma Posey" userId="aLn8ri3Cis4UPg9Cz2/1OqjjWJ+L2gJAt/4uZUBHKM0=" providerId="None" clId="Web-{E24D1080-F570-4E89-B118-DB2325BB689A}" dt="2025-09-05T09:23:37.224" v="0" actId="20577"/>
          <ac:spMkLst>
            <pc:docMk/>
            <pc:sldMk cId="0" sldId="266"/>
            <ac:spMk id="172" creationId="{00000000-0000-0000-0000-000000000000}"/>
          </ac:spMkLst>
        </pc:spChg>
      </pc:sldChg>
      <pc:sldChg chg="modSp">
        <pc:chgData name="Emma Posey" userId="aLn8ri3Cis4UPg9Cz2/1OqjjWJ+L2gJAt/4uZUBHKM0=" providerId="None" clId="Web-{E24D1080-F570-4E89-B118-DB2325BB689A}" dt="2025-09-05T09:23:40.522" v="1" actId="20577"/>
        <pc:sldMkLst>
          <pc:docMk/>
          <pc:sldMk cId="0" sldId="267"/>
        </pc:sldMkLst>
        <pc:spChg chg="mod">
          <ac:chgData name="Emma Posey" userId="aLn8ri3Cis4UPg9Cz2/1OqjjWJ+L2gJAt/4uZUBHKM0=" providerId="None" clId="Web-{E24D1080-F570-4E89-B118-DB2325BB689A}" dt="2025-09-05T09:23:40.522" v="1" actId="20577"/>
          <ac:spMkLst>
            <pc:docMk/>
            <pc:sldMk cId="0" sldId="267"/>
            <ac:spMk id="197" creationId="{00000000-0000-0000-0000-000000000000}"/>
          </ac:spMkLst>
        </pc:spChg>
      </pc:sldChg>
    </pc:docChg>
  </pc:docChgLst>
  <pc:docChgLst>
    <pc:chgData name="Emma Posey" userId="aLn8ri3Cis4UPg9Cz2/1OqjjWJ+L2gJAt/4uZUBHKM0=" providerId="None" clId="Web-{0CD0A14C-6C2C-45FD-8E7A-380347C6258E}"/>
    <pc:docChg chg="modSld">
      <pc:chgData name="Emma Posey" userId="aLn8ri3Cis4UPg9Cz2/1OqjjWJ+L2gJAt/4uZUBHKM0=" providerId="None" clId="Web-{0CD0A14C-6C2C-45FD-8E7A-380347C6258E}" dt="2025-09-04T08:10:49.979" v="62" actId="20577"/>
      <pc:docMkLst>
        <pc:docMk/>
      </pc:docMkLst>
      <pc:sldChg chg="modSp mod modClrScheme chgLayout">
        <pc:chgData name="Emma Posey" userId="aLn8ri3Cis4UPg9Cz2/1OqjjWJ+L2gJAt/4uZUBHKM0=" providerId="None" clId="Web-{0CD0A14C-6C2C-45FD-8E7A-380347C6258E}" dt="2025-09-04T08:08:06.135" v="39"/>
        <pc:sldMkLst>
          <pc:docMk/>
          <pc:sldMk cId="0" sldId="259"/>
        </pc:sldMkLst>
        <pc:spChg chg="mod">
          <ac:chgData name="Emma Posey" userId="aLn8ri3Cis4UPg9Cz2/1OqjjWJ+L2gJAt/4uZUBHKM0=" providerId="None" clId="Web-{0CD0A14C-6C2C-45FD-8E7A-380347C6258E}" dt="2025-09-04T08:07:50.385" v="34"/>
          <ac:spMkLst>
            <pc:docMk/>
            <pc:sldMk cId="0" sldId="259"/>
            <ac:spMk id="98" creationId="{00000000-0000-0000-0000-000000000000}"/>
          </ac:spMkLst>
        </pc:spChg>
        <pc:spChg chg="mod">
          <ac:chgData name="Emma Posey" userId="aLn8ri3Cis4UPg9Cz2/1OqjjWJ+L2gJAt/4uZUBHKM0=" providerId="None" clId="Web-{0CD0A14C-6C2C-45FD-8E7A-380347C6258E}" dt="2025-09-04T08:07:50.401" v="35"/>
          <ac:spMkLst>
            <pc:docMk/>
            <pc:sldMk cId="0" sldId="259"/>
            <ac:spMk id="100" creationId="{00000000-0000-0000-0000-000000000000}"/>
          </ac:spMkLst>
        </pc:spChg>
        <pc:spChg chg="mod ord">
          <ac:chgData name="Emma Posey" userId="aLn8ri3Cis4UPg9Cz2/1OqjjWJ+L2gJAt/4uZUBHKM0=" providerId="None" clId="Web-{0CD0A14C-6C2C-45FD-8E7A-380347C6258E}" dt="2025-09-04T08:07:32.416" v="33"/>
          <ac:spMkLst>
            <pc:docMk/>
            <pc:sldMk cId="0" sldId="259"/>
            <ac:spMk id="102" creationId="{00000000-0000-0000-0000-000000000000}"/>
          </ac:spMkLst>
        </pc:spChg>
      </pc:sldChg>
      <pc:sldChg chg="modSp">
        <pc:chgData name="Emma Posey" userId="aLn8ri3Cis4UPg9Cz2/1OqjjWJ+L2gJAt/4uZUBHKM0=" providerId="None" clId="Web-{0CD0A14C-6C2C-45FD-8E7A-380347C6258E}" dt="2025-09-04T08:10:49.979" v="62" actId="20577"/>
        <pc:sldMkLst>
          <pc:docMk/>
          <pc:sldMk cId="0" sldId="265"/>
        </pc:sldMkLst>
      </pc:sldChg>
      <pc:sldChg chg="modSp mod setBg">
        <pc:chgData name="Emma Posey" userId="aLn8ri3Cis4UPg9Cz2/1OqjjWJ+L2gJAt/4uZUBHKM0=" providerId="None" clId="Web-{0CD0A14C-6C2C-45FD-8E7A-380347C6258E}" dt="2025-09-04T08:07:08.744" v="32"/>
        <pc:sldMkLst>
          <pc:docMk/>
          <pc:sldMk cId="0" sldId="266"/>
        </pc:sldMkLst>
        <pc:spChg chg="mod">
          <ac:chgData name="Emma Posey" userId="aLn8ri3Cis4UPg9Cz2/1OqjjWJ+L2gJAt/4uZUBHKM0=" providerId="None" clId="Web-{0CD0A14C-6C2C-45FD-8E7A-380347C6258E}" dt="2025-09-04T08:07:08.744" v="32"/>
          <ac:spMkLst>
            <pc:docMk/>
            <pc:sldMk cId="0" sldId="266"/>
            <ac:spMk id="5" creationId="{2826127C-7A06-658A-AEC3-DA329D5AFD78}"/>
          </ac:spMkLst>
        </pc:spChg>
      </pc:sldChg>
      <pc:sldChg chg="mod setBg">
        <pc:chgData name="Emma Posey" userId="aLn8ri3Cis4UPg9Cz2/1OqjjWJ+L2gJAt/4uZUBHKM0=" providerId="None" clId="Web-{0CD0A14C-6C2C-45FD-8E7A-380347C6258E}" dt="2025-09-04T08:06:38.276" v="23"/>
        <pc:sldMkLst>
          <pc:docMk/>
          <pc:sldMk cId="0" sldId="267"/>
        </pc:sldMkLst>
      </pc:sldChg>
      <pc:sldChg chg="mod setBg">
        <pc:chgData name="Emma Posey" userId="aLn8ri3Cis4UPg9Cz2/1OqjjWJ+L2gJAt/4uZUBHKM0=" providerId="None" clId="Web-{0CD0A14C-6C2C-45FD-8E7A-380347C6258E}" dt="2025-09-04T08:06:39.526" v="29"/>
        <pc:sldMkLst>
          <pc:docMk/>
          <pc:sldMk cId="0" sldId="268"/>
        </pc:sldMkLst>
      </pc:sldChg>
      <pc:sldChg chg="mod setBg">
        <pc:chgData name="Emma Posey" userId="aLn8ri3Cis4UPg9Cz2/1OqjjWJ+L2gJAt/4uZUBHKM0=" providerId="None" clId="Web-{0CD0A14C-6C2C-45FD-8E7A-380347C6258E}" dt="2025-09-04T08:06:39.369" v="28"/>
        <pc:sldMkLst>
          <pc:docMk/>
          <pc:sldMk cId="0" sldId="269"/>
        </pc:sldMkLst>
      </pc:sldChg>
      <pc:sldChg chg="mod setBg">
        <pc:chgData name="Emma Posey" userId="aLn8ri3Cis4UPg9Cz2/1OqjjWJ+L2gJAt/4uZUBHKM0=" providerId="None" clId="Web-{0CD0A14C-6C2C-45FD-8E7A-380347C6258E}" dt="2025-09-04T08:06:39.151" v="27"/>
        <pc:sldMkLst>
          <pc:docMk/>
          <pc:sldMk cId="0" sldId="270"/>
        </pc:sldMkLst>
      </pc:sldChg>
      <pc:sldChg chg="mod setBg">
        <pc:chgData name="Emma Posey" userId="aLn8ri3Cis4UPg9Cz2/1OqjjWJ+L2gJAt/4uZUBHKM0=" providerId="None" clId="Web-{0CD0A14C-6C2C-45FD-8E7A-380347C6258E}" dt="2025-09-04T08:06:38.963" v="26"/>
        <pc:sldMkLst>
          <pc:docMk/>
          <pc:sldMk cId="0" sldId="271"/>
        </pc:sldMkLst>
      </pc:sldChg>
      <pc:sldChg chg="mod setBg">
        <pc:chgData name="Emma Posey" userId="aLn8ri3Cis4UPg9Cz2/1OqjjWJ+L2gJAt/4uZUBHKM0=" providerId="None" clId="Web-{0CD0A14C-6C2C-45FD-8E7A-380347C6258E}" dt="2025-09-04T08:06:39.666" v="30"/>
        <pc:sldMkLst>
          <pc:docMk/>
          <pc:sldMk cId="0" sldId="272"/>
        </pc:sldMkLst>
      </pc:sldChg>
      <pc:sldChg chg="mod setBg">
        <pc:chgData name="Emma Posey" userId="aLn8ri3Cis4UPg9Cz2/1OqjjWJ+L2gJAt/4uZUBHKM0=" providerId="None" clId="Web-{0CD0A14C-6C2C-45FD-8E7A-380347C6258E}" dt="2025-09-04T08:06:38.713" v="25"/>
        <pc:sldMkLst>
          <pc:docMk/>
          <pc:sldMk cId="0" sldId="273"/>
        </pc:sldMkLst>
      </pc:sldChg>
      <pc:sldChg chg="mod setBg">
        <pc:chgData name="Emma Posey" userId="aLn8ri3Cis4UPg9Cz2/1OqjjWJ+L2gJAt/4uZUBHKM0=" providerId="None" clId="Web-{0CD0A14C-6C2C-45FD-8E7A-380347C6258E}" dt="2025-09-04T08:06:37.291" v="18"/>
        <pc:sldMkLst>
          <pc:docMk/>
          <pc:sldMk cId="0" sldId="274"/>
        </pc:sldMkLst>
      </pc:sldChg>
      <pc:sldChg chg="modSp mod setBg modCm">
        <pc:chgData name="Emma Posey" userId="aLn8ri3Cis4UPg9Cz2/1OqjjWJ+L2gJAt/4uZUBHKM0=" providerId="None" clId="Web-{0CD0A14C-6C2C-45FD-8E7A-380347C6258E}" dt="2025-09-04T08:10:31.745" v="48" actId="20577"/>
        <pc:sldMkLst>
          <pc:docMk/>
          <pc:sldMk cId="0" sldId="275"/>
        </pc:sldMkLst>
        <pc:spChg chg="mod">
          <ac:chgData name="Emma Posey" userId="aLn8ri3Cis4UPg9Cz2/1OqjjWJ+L2gJAt/4uZUBHKM0=" providerId="None" clId="Web-{0CD0A14C-6C2C-45FD-8E7A-380347C6258E}" dt="2025-09-04T08:10:31.745" v="48" actId="20577"/>
          <ac:spMkLst>
            <pc:docMk/>
            <pc:sldMk cId="0" sldId="275"/>
            <ac:spMk id="41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0CD0A14C-6C2C-45FD-8E7A-380347C6258E}" dt="2025-09-04T08:10:31.745" v="48" actId="20577"/>
              <pc2:cmMkLst xmlns:pc2="http://schemas.microsoft.com/office/powerpoint/2019/9/main/command">
                <pc:docMk/>
                <pc:sldMk cId="0" sldId="275"/>
                <pc2:cmMk id="{9BA15809-CE1A-435E-B9DF-E10903FE9793}"/>
              </pc2:cmMkLst>
            </pc226:cmChg>
          </p:ext>
        </pc:extLst>
      </pc:sldChg>
      <pc:sldChg chg="mod setBg">
        <pc:chgData name="Emma Posey" userId="aLn8ri3Cis4UPg9Cz2/1OqjjWJ+L2gJAt/4uZUBHKM0=" providerId="None" clId="Web-{0CD0A14C-6C2C-45FD-8E7A-380347C6258E}" dt="2025-09-04T08:06:37.463" v="19"/>
        <pc:sldMkLst>
          <pc:docMk/>
          <pc:sldMk cId="0" sldId="276"/>
        </pc:sldMkLst>
      </pc:sldChg>
      <pc:sldChg chg="mod setBg">
        <pc:chgData name="Emma Posey" userId="aLn8ri3Cis4UPg9Cz2/1OqjjWJ+L2gJAt/4uZUBHKM0=" providerId="None" clId="Web-{0CD0A14C-6C2C-45FD-8E7A-380347C6258E}" dt="2025-09-04T08:06:37.713" v="20"/>
        <pc:sldMkLst>
          <pc:docMk/>
          <pc:sldMk cId="0" sldId="277"/>
        </pc:sldMkLst>
      </pc:sldChg>
      <pc:sldChg chg="mod setBg">
        <pc:chgData name="Emma Posey" userId="aLn8ri3Cis4UPg9Cz2/1OqjjWJ+L2gJAt/4uZUBHKM0=" providerId="None" clId="Web-{0CD0A14C-6C2C-45FD-8E7A-380347C6258E}" dt="2025-09-04T08:06:37.885" v="21"/>
        <pc:sldMkLst>
          <pc:docMk/>
          <pc:sldMk cId="0" sldId="278"/>
        </pc:sldMkLst>
      </pc:sldChg>
      <pc:sldChg chg="mod setBg">
        <pc:chgData name="Emma Posey" userId="aLn8ri3Cis4UPg9Cz2/1OqjjWJ+L2gJAt/4uZUBHKM0=" providerId="None" clId="Web-{0CD0A14C-6C2C-45FD-8E7A-380347C6258E}" dt="2025-09-04T08:06:38.073" v="22"/>
        <pc:sldMkLst>
          <pc:docMk/>
          <pc:sldMk cId="0" sldId="279"/>
        </pc:sldMkLst>
      </pc:sldChg>
    </pc:docChg>
  </pc:docChgLst>
  <pc:docChgLst>
    <pc:chgData name="Emma Posey" userId="aLn8ri3Cis4UPg9Cz2/1OqjjWJ+L2gJAt/4uZUBHKM0=" providerId="None" clId="Web-{09862552-3F1D-44B4-9E1C-A1871789CD63}"/>
    <pc:docChg chg="mod">
      <pc:chgData name="Emma Posey" userId="aLn8ri3Cis4UPg9Cz2/1OqjjWJ+L2gJAt/4uZUBHKM0=" providerId="None" clId="Web-{09862552-3F1D-44B4-9E1C-A1871789CD63}" dt="2025-09-01T14:41:50.605" v="0"/>
      <pc:docMkLst>
        <pc:docMk/>
      </pc:docMkLst>
    </pc:docChg>
  </pc:docChgLst>
  <pc:docChgLst>
    <pc:chgData name="Emma Posey" userId="aLn8ri3Cis4UPg9Cz2/1OqjjWJ+L2gJAt/4uZUBHKM0=" providerId="None" clId="Web-{418A9D48-0CDC-4203-A0E7-BE349383344C}"/>
    <pc:docChg chg="modSld">
      <pc:chgData name="Emma Posey" userId="aLn8ri3Cis4UPg9Cz2/1OqjjWJ+L2gJAt/4uZUBHKM0=" providerId="None" clId="Web-{418A9D48-0CDC-4203-A0E7-BE349383344C}" dt="2025-09-11T15:43:38.718" v="66"/>
      <pc:docMkLst>
        <pc:docMk/>
      </pc:docMkLst>
      <pc:sldChg chg="addSp modSp">
        <pc:chgData name="Emma Posey" userId="aLn8ri3Cis4UPg9Cz2/1OqjjWJ+L2gJAt/4uZUBHKM0=" providerId="None" clId="Web-{418A9D48-0CDC-4203-A0E7-BE349383344C}" dt="2025-09-11T15:33:52.230" v="26" actId="1076"/>
        <pc:sldMkLst>
          <pc:docMk/>
          <pc:sldMk cId="0" sldId="259"/>
        </pc:sldMkLst>
        <pc:spChg chg="mod">
          <ac:chgData name="Emma Posey" userId="aLn8ri3Cis4UPg9Cz2/1OqjjWJ+L2gJAt/4uZUBHKM0=" providerId="None" clId="Web-{418A9D48-0CDC-4203-A0E7-BE349383344C}" dt="2025-09-11T15:33:47.699" v="23" actId="1076"/>
          <ac:spMkLst>
            <pc:docMk/>
            <pc:sldMk cId="0" sldId="259"/>
            <ac:spMk id="98" creationId="{00000000-0000-0000-0000-000000000000}"/>
          </ac:spMkLst>
        </pc:spChg>
        <pc:spChg chg="mod">
          <ac:chgData name="Emma Posey" userId="aLn8ri3Cis4UPg9Cz2/1OqjjWJ+L2gJAt/4uZUBHKM0=" providerId="None" clId="Web-{418A9D48-0CDC-4203-A0E7-BE349383344C}" dt="2025-09-11T15:33:47.715" v="24" actId="1076"/>
          <ac:spMkLst>
            <pc:docMk/>
            <pc:sldMk cId="0" sldId="259"/>
            <ac:spMk id="100" creationId="{00000000-0000-0000-0000-000000000000}"/>
          </ac:spMkLst>
        </pc:spChg>
        <pc:picChg chg="add mod modCrop">
          <ac:chgData name="Emma Posey" userId="aLn8ri3Cis4UPg9Cz2/1OqjjWJ+L2gJAt/4uZUBHKM0=" providerId="None" clId="Web-{418A9D48-0CDC-4203-A0E7-BE349383344C}" dt="2025-09-11T15:33:17.668" v="20" actId="1076"/>
          <ac:picMkLst>
            <pc:docMk/>
            <pc:sldMk cId="0" sldId="259"/>
            <ac:picMk id="2" creationId="{E1F41D83-5CF3-7229-54A8-7770133683A2}"/>
          </ac:picMkLst>
        </pc:picChg>
        <pc:picChg chg="mod">
          <ac:chgData name="Emma Posey" userId="aLn8ri3Cis4UPg9Cz2/1OqjjWJ+L2gJAt/4uZUBHKM0=" providerId="None" clId="Web-{418A9D48-0CDC-4203-A0E7-BE349383344C}" dt="2025-09-11T15:33:52.230" v="26" actId="1076"/>
          <ac:picMkLst>
            <pc:docMk/>
            <pc:sldMk cId="0" sldId="259"/>
            <ac:picMk id="3" creationId="{A0006E4D-DF7C-CFB3-950C-A8E5AF37FB8C}"/>
          </ac:picMkLst>
        </pc:picChg>
        <pc:picChg chg="mod">
          <ac:chgData name="Emma Posey" userId="aLn8ri3Cis4UPg9Cz2/1OqjjWJ+L2gJAt/4uZUBHKM0=" providerId="None" clId="Web-{418A9D48-0CDC-4203-A0E7-BE349383344C}" dt="2025-09-11T15:33:52.215" v="25" actId="1076"/>
          <ac:picMkLst>
            <pc:docMk/>
            <pc:sldMk cId="0" sldId="259"/>
            <ac:picMk id="5" creationId="{A0006E4D-DF7C-CFB3-950C-A8E5AF37FB8C}"/>
          </ac:picMkLst>
        </pc:picChg>
      </pc:sldChg>
      <pc:sldChg chg="addSp delSp modSp modCm">
        <pc:chgData name="Emma Posey" userId="aLn8ri3Cis4UPg9Cz2/1OqjjWJ+L2gJAt/4uZUBHKM0=" providerId="None" clId="Web-{418A9D48-0CDC-4203-A0E7-BE349383344C}" dt="2025-09-11T15:31:26.777" v="14"/>
        <pc:sldMkLst>
          <pc:docMk/>
          <pc:sldMk cId="0" sldId="260"/>
        </pc:sldMkLst>
        <pc:spChg chg="mod">
          <ac:chgData name="Emma Posey" userId="aLn8ri3Cis4UPg9Cz2/1OqjjWJ+L2gJAt/4uZUBHKM0=" providerId="None" clId="Web-{418A9D48-0CDC-4203-A0E7-BE349383344C}" dt="2025-09-11T15:29:11.682" v="3" actId="20577"/>
          <ac:spMkLst>
            <pc:docMk/>
            <pc:sldMk cId="0" sldId="260"/>
            <ac:spMk id="109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418A9D48-0CDC-4203-A0E7-BE349383344C}" dt="2025-09-11T15:27:46.306" v="0" actId="20577"/>
              <pc2:cmMkLst xmlns:pc2="http://schemas.microsoft.com/office/powerpoint/2019/9/main/command">
                <pc:docMk/>
                <pc:sldMk cId="0" sldId="260"/>
                <pc2:cmMk id="{28CF13DC-C152-4991-99AB-2BE614497A6A}"/>
              </pc2:cmMkLst>
            </pc226:cmChg>
          </p:ext>
        </pc:extLst>
      </pc:sldChg>
      <pc:sldChg chg="addSp delSp modSp">
        <pc:chgData name="Emma Posey" userId="aLn8ri3Cis4UPg9Cz2/1OqjjWJ+L2gJAt/4uZUBHKM0=" providerId="None" clId="Web-{418A9D48-0CDC-4203-A0E7-BE349383344C}" dt="2025-09-11T15:36:04.981" v="36"/>
        <pc:sldMkLst>
          <pc:docMk/>
          <pc:sldMk cId="0" sldId="261"/>
        </pc:sldMkLst>
        <pc:picChg chg="add mod modCrop">
          <ac:chgData name="Emma Posey" userId="aLn8ri3Cis4UPg9Cz2/1OqjjWJ+L2gJAt/4uZUBHKM0=" providerId="None" clId="Web-{418A9D48-0CDC-4203-A0E7-BE349383344C}" dt="2025-09-11T15:36:03.731" v="35" actId="14100"/>
          <ac:picMkLst>
            <pc:docMk/>
            <pc:sldMk cId="0" sldId="261"/>
            <ac:picMk id="2" creationId="{C4614618-0F4A-2506-E978-255013559DD8}"/>
          </ac:picMkLst>
        </pc:picChg>
      </pc:sldChg>
      <pc:sldChg chg="addSp delSp modSp">
        <pc:chgData name="Emma Posey" userId="aLn8ri3Cis4UPg9Cz2/1OqjjWJ+L2gJAt/4uZUBHKM0=" providerId="None" clId="Web-{418A9D48-0CDC-4203-A0E7-BE349383344C}" dt="2025-09-11T15:43:38.718" v="66"/>
        <pc:sldMkLst>
          <pc:docMk/>
          <pc:sldMk cId="0" sldId="262"/>
        </pc:sldMkLst>
        <pc:picChg chg="add mod">
          <ac:chgData name="Emma Posey" userId="aLn8ri3Cis4UPg9Cz2/1OqjjWJ+L2gJAt/4uZUBHKM0=" providerId="None" clId="Web-{418A9D48-0CDC-4203-A0E7-BE349383344C}" dt="2025-09-11T15:43:35.250" v="64" actId="14100"/>
          <ac:picMkLst>
            <pc:docMk/>
            <pc:sldMk cId="0" sldId="262"/>
            <ac:picMk id="2" creationId="{68FFA875-920F-8FB0-ED25-C20A1078F6F3}"/>
          </ac:picMkLst>
        </pc:picChg>
      </pc:sldChg>
      <pc:sldChg chg="addSp delSp modSp">
        <pc:chgData name="Emma Posey" userId="aLn8ri3Cis4UPg9Cz2/1OqjjWJ+L2gJAt/4uZUBHKM0=" providerId="None" clId="Web-{418A9D48-0CDC-4203-A0E7-BE349383344C}" dt="2025-09-11T15:40:38.651" v="51"/>
        <pc:sldMkLst>
          <pc:docMk/>
          <pc:sldMk cId="0" sldId="263"/>
        </pc:sldMkLst>
        <pc:picChg chg="add mod">
          <ac:chgData name="Emma Posey" userId="aLn8ri3Cis4UPg9Cz2/1OqjjWJ+L2gJAt/4uZUBHKM0=" providerId="None" clId="Web-{418A9D48-0CDC-4203-A0E7-BE349383344C}" dt="2025-09-11T15:40:34.198" v="50" actId="1076"/>
          <ac:picMkLst>
            <pc:docMk/>
            <pc:sldMk cId="0" sldId="263"/>
            <ac:picMk id="3" creationId="{F77593FF-111C-8C9D-6A98-F53341701CAC}"/>
          </ac:picMkLst>
        </pc:picChg>
      </pc:sldChg>
      <pc:sldChg chg="addSp delSp modSp">
        <pc:chgData name="Emma Posey" userId="aLn8ri3Cis4UPg9Cz2/1OqjjWJ+L2gJAt/4uZUBHKM0=" providerId="None" clId="Web-{418A9D48-0CDC-4203-A0E7-BE349383344C}" dt="2025-09-11T15:39:00.052" v="42"/>
        <pc:sldMkLst>
          <pc:docMk/>
          <pc:sldMk cId="0" sldId="264"/>
        </pc:sldMkLst>
        <pc:picChg chg="add mod">
          <ac:chgData name="Emma Posey" userId="aLn8ri3Cis4UPg9Cz2/1OqjjWJ+L2gJAt/4uZUBHKM0=" providerId="None" clId="Web-{418A9D48-0CDC-4203-A0E7-BE349383344C}" dt="2025-09-11T15:38:55.958" v="40" actId="14100"/>
          <ac:picMkLst>
            <pc:docMk/>
            <pc:sldMk cId="0" sldId="264"/>
            <ac:picMk id="2" creationId="{E392E737-3A95-985F-4BE6-2C68C5A910C1}"/>
          </ac:picMkLst>
        </pc:picChg>
      </pc:sldChg>
      <pc:sldChg chg="addSp delSp modSp">
        <pc:chgData name="Emma Posey" userId="aLn8ri3Cis4UPg9Cz2/1OqjjWJ+L2gJAt/4uZUBHKM0=" providerId="None" clId="Web-{418A9D48-0CDC-4203-A0E7-BE349383344C}" dt="2025-09-11T15:42:25.748" v="60" actId="1076"/>
        <pc:sldMkLst>
          <pc:docMk/>
          <pc:sldMk cId="0" sldId="265"/>
        </pc:sldMkLst>
        <pc:picChg chg="add mod">
          <ac:chgData name="Emma Posey" userId="aLn8ri3Cis4UPg9Cz2/1OqjjWJ+L2gJAt/4uZUBHKM0=" providerId="None" clId="Web-{418A9D48-0CDC-4203-A0E7-BE349383344C}" dt="2025-09-11T15:42:25.748" v="60" actId="1076"/>
          <ac:picMkLst>
            <pc:docMk/>
            <pc:sldMk cId="0" sldId="265"/>
            <ac:picMk id="20" creationId="{D604DDF7-4A5F-17A6-50AE-1053F0C6D64C}"/>
          </ac:picMkLst>
        </pc:picChg>
      </pc:sldChg>
    </pc:docChg>
  </pc:docChgLst>
  <pc:docChgLst>
    <pc:chgData name="Emma Posey" userId="aLn8ri3Cis4UPg9Cz2/1OqjjWJ+L2gJAt/4uZUBHKM0=" providerId="None" clId="Web-{75201719-EBA7-4937-88ED-255A2FC554A8}"/>
    <pc:docChg chg="modSld">
      <pc:chgData name="Emma Posey" userId="aLn8ri3Cis4UPg9Cz2/1OqjjWJ+L2gJAt/4uZUBHKM0=" providerId="None" clId="Web-{75201719-EBA7-4937-88ED-255A2FC554A8}" dt="2025-09-02T10:26:47.421" v="415"/>
      <pc:docMkLst>
        <pc:docMk/>
      </pc:docMkLst>
      <pc:sldChg chg="addSp delSp">
        <pc:chgData name="Emma Posey" userId="aLn8ri3Cis4UPg9Cz2/1OqjjWJ+L2gJAt/4uZUBHKM0=" providerId="None" clId="Web-{75201719-EBA7-4937-88ED-255A2FC554A8}" dt="2025-09-02T10:23:08.039" v="21"/>
        <pc:sldMkLst>
          <pc:docMk/>
          <pc:sldMk cId="0" sldId="265"/>
        </pc:sldMkLst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4" creationId="{E9A79A19-075C-F3B5-6E51-AF3548183540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8" creationId="{E41DEE7E-92B5-2C56-6708-25DB91354B11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0" creationId="{50FE75DF-1994-71D4-9E1E-32A293462EFA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1" creationId="{32C8900F-AB4B-CC9C-C28D-9422D869CA29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2" creationId="{24FDF336-C885-F9DD-A343-6EB55343216F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5" creationId="{498F7005-FE86-1290-1406-1A63E561083C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7" creationId="{6639AB95-377A-8508-1199-D6A1E0B2F9CF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8" creationId="{FC02D793-70EE-6D09-E8C0-388956E858C8}"/>
          </ac:spMkLst>
        </pc:spChg>
        <pc:spChg chg="add">
          <ac:chgData name="Emma Posey" userId="aLn8ri3Cis4UPg9Cz2/1OqjjWJ+L2gJAt/4uZUBHKM0=" providerId="None" clId="Web-{75201719-EBA7-4937-88ED-255A2FC554A8}" dt="2025-09-02T10:22:50.695" v="1"/>
          <ac:spMkLst>
            <pc:docMk/>
            <pc:sldMk cId="0" sldId="265"/>
            <ac:spMk id="19" creationId="{22A81D08-849E-5F20-AD30-CB84F2A5FBB9}"/>
          </ac:spMkLst>
        </pc:spChg>
      </pc:sldChg>
      <pc:sldChg chg="addSp delSp modSp">
        <pc:chgData name="Emma Posey" userId="aLn8ri3Cis4UPg9Cz2/1OqjjWJ+L2gJAt/4uZUBHKM0=" providerId="None" clId="Web-{75201719-EBA7-4937-88ED-255A2FC554A8}" dt="2025-09-02T10:23:33.773" v="61" actId="1076"/>
        <pc:sldMkLst>
          <pc:docMk/>
          <pc:sldMk cId="0" sldId="266"/>
        </pc:sldMkLst>
        <pc:spChg chg="add mod">
          <ac:chgData name="Emma Posey" userId="aLn8ri3Cis4UPg9Cz2/1OqjjWJ+L2gJAt/4uZUBHKM0=" providerId="None" clId="Web-{75201719-EBA7-4937-88ED-255A2FC554A8}" dt="2025-09-02T10:23:33.617" v="52" actId="1076"/>
          <ac:spMkLst>
            <pc:docMk/>
            <pc:sldMk cId="0" sldId="266"/>
            <ac:spMk id="3" creationId="{290E61F3-D569-79E6-A6B2-71088441643D}"/>
          </ac:spMkLst>
        </pc:spChg>
        <pc:spChg chg="add mod">
          <ac:chgData name="Emma Posey" userId="aLn8ri3Cis4UPg9Cz2/1OqjjWJ+L2gJAt/4uZUBHKM0=" providerId="None" clId="Web-{75201719-EBA7-4937-88ED-255A2FC554A8}" dt="2025-09-02T10:23:33.633" v="53" actId="1076"/>
          <ac:spMkLst>
            <pc:docMk/>
            <pc:sldMk cId="0" sldId="266"/>
            <ac:spMk id="5" creationId="{2826127C-7A06-658A-AEC3-DA329D5AFD78}"/>
          </ac:spMkLst>
        </pc:spChg>
        <pc:spChg chg="add mod">
          <ac:chgData name="Emma Posey" userId="aLn8ri3Cis4UPg9Cz2/1OqjjWJ+L2gJAt/4uZUBHKM0=" providerId="None" clId="Web-{75201719-EBA7-4937-88ED-255A2FC554A8}" dt="2025-09-02T10:23:33.648" v="54" actId="1076"/>
          <ac:spMkLst>
            <pc:docMk/>
            <pc:sldMk cId="0" sldId="266"/>
            <ac:spMk id="7" creationId="{7D703044-30DD-3655-5471-9AE49BBCD151}"/>
          </ac:spMkLst>
        </pc:spChg>
        <pc:spChg chg="add mod">
          <ac:chgData name="Emma Posey" userId="aLn8ri3Cis4UPg9Cz2/1OqjjWJ+L2gJAt/4uZUBHKM0=" providerId="None" clId="Web-{75201719-EBA7-4937-88ED-255A2FC554A8}" dt="2025-09-02T10:23:33.664" v="55" actId="1076"/>
          <ac:spMkLst>
            <pc:docMk/>
            <pc:sldMk cId="0" sldId="266"/>
            <ac:spMk id="9" creationId="{0D12C8B1-30B3-7898-3DD4-61B4FDB8D6E7}"/>
          </ac:spMkLst>
        </pc:spChg>
        <pc:spChg chg="add mod">
          <ac:chgData name="Emma Posey" userId="aLn8ri3Cis4UPg9Cz2/1OqjjWJ+L2gJAt/4uZUBHKM0=" providerId="None" clId="Web-{75201719-EBA7-4937-88ED-255A2FC554A8}" dt="2025-09-02T10:23:33.680" v="56" actId="1076"/>
          <ac:spMkLst>
            <pc:docMk/>
            <pc:sldMk cId="0" sldId="266"/>
            <ac:spMk id="11" creationId="{C46EFF13-735E-71E7-3AA5-52F942604451}"/>
          </ac:spMkLst>
        </pc:spChg>
        <pc:spChg chg="add mod">
          <ac:chgData name="Emma Posey" userId="aLn8ri3Cis4UPg9Cz2/1OqjjWJ+L2gJAt/4uZUBHKM0=" providerId="None" clId="Web-{75201719-EBA7-4937-88ED-255A2FC554A8}" dt="2025-09-02T10:23:33.695" v="57" actId="1076"/>
          <ac:spMkLst>
            <pc:docMk/>
            <pc:sldMk cId="0" sldId="266"/>
            <ac:spMk id="13" creationId="{BC70A856-B17D-0392-ECA8-A12C698124FC}"/>
          </ac:spMkLst>
        </pc:spChg>
        <pc:spChg chg="add mod">
          <ac:chgData name="Emma Posey" userId="aLn8ri3Cis4UPg9Cz2/1OqjjWJ+L2gJAt/4uZUBHKM0=" providerId="None" clId="Web-{75201719-EBA7-4937-88ED-255A2FC554A8}" dt="2025-09-02T10:23:33.727" v="58" actId="1076"/>
          <ac:spMkLst>
            <pc:docMk/>
            <pc:sldMk cId="0" sldId="266"/>
            <ac:spMk id="15" creationId="{DC59B668-BEFA-BF85-E32E-9B41D348CFA6}"/>
          </ac:spMkLst>
        </pc:spChg>
        <pc:spChg chg="add mod">
          <ac:chgData name="Emma Posey" userId="aLn8ri3Cis4UPg9Cz2/1OqjjWJ+L2gJAt/4uZUBHKM0=" providerId="None" clId="Web-{75201719-EBA7-4937-88ED-255A2FC554A8}" dt="2025-09-02T10:23:33.742" v="59" actId="1076"/>
          <ac:spMkLst>
            <pc:docMk/>
            <pc:sldMk cId="0" sldId="266"/>
            <ac:spMk id="17" creationId="{C204B6C6-578C-2268-DCF2-1C6F3A339FEA}"/>
          </ac:spMkLst>
        </pc:spChg>
        <pc:spChg chg="add mod">
          <ac:chgData name="Emma Posey" userId="aLn8ri3Cis4UPg9Cz2/1OqjjWJ+L2gJAt/4uZUBHKM0=" providerId="None" clId="Web-{75201719-EBA7-4937-88ED-255A2FC554A8}" dt="2025-09-02T10:23:33.758" v="60" actId="1076"/>
          <ac:spMkLst>
            <pc:docMk/>
            <pc:sldMk cId="0" sldId="266"/>
            <ac:spMk id="19" creationId="{1B2FBFBB-40CB-2DE0-D305-2EDFFE2C508F}"/>
          </ac:spMkLst>
        </pc:spChg>
        <pc:spChg chg="add mod">
          <ac:chgData name="Emma Posey" userId="aLn8ri3Cis4UPg9Cz2/1OqjjWJ+L2gJAt/4uZUBHKM0=" providerId="None" clId="Web-{75201719-EBA7-4937-88ED-255A2FC554A8}" dt="2025-09-02T10:23:33.773" v="61" actId="1076"/>
          <ac:spMkLst>
            <pc:docMk/>
            <pc:sldMk cId="0" sldId="266"/>
            <ac:spMk id="21" creationId="{1021243F-F193-EBDE-93DF-1EBB12502B71}"/>
          </ac:spMkLst>
        </pc:spChg>
      </pc:sldChg>
      <pc:sldChg chg="addSp delSp modSp">
        <pc:chgData name="Emma Posey" userId="aLn8ri3Cis4UPg9Cz2/1OqjjWJ+L2gJAt/4uZUBHKM0=" providerId="None" clId="Web-{75201719-EBA7-4937-88ED-255A2FC554A8}" dt="2025-09-02T10:23:54.055" v="91" actId="1076"/>
        <pc:sldMkLst>
          <pc:docMk/>
          <pc:sldMk cId="0" sldId="267"/>
        </pc:sldMkLst>
        <pc:spChg chg="add mod">
          <ac:chgData name="Emma Posey" userId="aLn8ri3Cis4UPg9Cz2/1OqjjWJ+L2gJAt/4uZUBHKM0=" providerId="None" clId="Web-{75201719-EBA7-4937-88ED-255A2FC554A8}" dt="2025-09-02T10:23:53.836" v="82" actId="1076"/>
          <ac:spMkLst>
            <pc:docMk/>
            <pc:sldMk cId="0" sldId="267"/>
            <ac:spMk id="3" creationId="{30BF4669-FCBD-FB60-BC57-C78E8C677588}"/>
          </ac:spMkLst>
        </pc:spChg>
        <pc:spChg chg="add mod">
          <ac:chgData name="Emma Posey" userId="aLn8ri3Cis4UPg9Cz2/1OqjjWJ+L2gJAt/4uZUBHKM0=" providerId="None" clId="Web-{75201719-EBA7-4937-88ED-255A2FC554A8}" dt="2025-09-02T10:23:53.867" v="83" actId="1076"/>
          <ac:spMkLst>
            <pc:docMk/>
            <pc:sldMk cId="0" sldId="267"/>
            <ac:spMk id="5" creationId="{2C5CEDA7-B882-5533-2FC8-D78A231C6C33}"/>
          </ac:spMkLst>
        </pc:spChg>
        <pc:spChg chg="add mod">
          <ac:chgData name="Emma Posey" userId="aLn8ri3Cis4UPg9Cz2/1OqjjWJ+L2gJAt/4uZUBHKM0=" providerId="None" clId="Web-{75201719-EBA7-4937-88ED-255A2FC554A8}" dt="2025-09-02T10:23:53.883" v="84" actId="1076"/>
          <ac:spMkLst>
            <pc:docMk/>
            <pc:sldMk cId="0" sldId="267"/>
            <ac:spMk id="7" creationId="{FC745E25-0929-2D2A-502A-B16BDF578E95}"/>
          </ac:spMkLst>
        </pc:spChg>
        <pc:spChg chg="add mod">
          <ac:chgData name="Emma Posey" userId="aLn8ri3Cis4UPg9Cz2/1OqjjWJ+L2gJAt/4uZUBHKM0=" providerId="None" clId="Web-{75201719-EBA7-4937-88ED-255A2FC554A8}" dt="2025-09-02T10:23:53.914" v="85" actId="1076"/>
          <ac:spMkLst>
            <pc:docMk/>
            <pc:sldMk cId="0" sldId="267"/>
            <ac:spMk id="9" creationId="{0E88EECC-D522-0EE2-6BFD-570AEB540E6E}"/>
          </ac:spMkLst>
        </pc:spChg>
        <pc:spChg chg="add mod">
          <ac:chgData name="Emma Posey" userId="aLn8ri3Cis4UPg9Cz2/1OqjjWJ+L2gJAt/4uZUBHKM0=" providerId="None" clId="Web-{75201719-EBA7-4937-88ED-255A2FC554A8}" dt="2025-09-02T10:23:53.930" v="86" actId="1076"/>
          <ac:spMkLst>
            <pc:docMk/>
            <pc:sldMk cId="0" sldId="267"/>
            <ac:spMk id="11" creationId="{78440F1B-EE08-B61D-9BC6-C5134D44EC3D}"/>
          </ac:spMkLst>
        </pc:spChg>
        <pc:spChg chg="add mod">
          <ac:chgData name="Emma Posey" userId="aLn8ri3Cis4UPg9Cz2/1OqjjWJ+L2gJAt/4uZUBHKM0=" providerId="None" clId="Web-{75201719-EBA7-4937-88ED-255A2FC554A8}" dt="2025-09-02T10:23:53.963" v="87" actId="1076"/>
          <ac:spMkLst>
            <pc:docMk/>
            <pc:sldMk cId="0" sldId="267"/>
            <ac:spMk id="13" creationId="{D1AAC295-C19E-452A-B2C8-9D2F4E292574}"/>
          </ac:spMkLst>
        </pc:spChg>
        <pc:spChg chg="add mod">
          <ac:chgData name="Emma Posey" userId="aLn8ri3Cis4UPg9Cz2/1OqjjWJ+L2gJAt/4uZUBHKM0=" providerId="None" clId="Web-{75201719-EBA7-4937-88ED-255A2FC554A8}" dt="2025-09-02T10:23:53.977" v="88" actId="1076"/>
          <ac:spMkLst>
            <pc:docMk/>
            <pc:sldMk cId="0" sldId="267"/>
            <ac:spMk id="15" creationId="{08EBFFFD-1A5B-7B03-30A0-3DED20DFBA29}"/>
          </ac:spMkLst>
        </pc:spChg>
        <pc:spChg chg="add mod">
          <ac:chgData name="Emma Posey" userId="aLn8ri3Cis4UPg9Cz2/1OqjjWJ+L2gJAt/4uZUBHKM0=" providerId="None" clId="Web-{75201719-EBA7-4937-88ED-255A2FC554A8}" dt="2025-09-02T10:23:54.008" v="89" actId="1076"/>
          <ac:spMkLst>
            <pc:docMk/>
            <pc:sldMk cId="0" sldId="267"/>
            <ac:spMk id="17" creationId="{E6B3BB21-125A-11A1-22F9-706387B4F1D5}"/>
          </ac:spMkLst>
        </pc:spChg>
        <pc:spChg chg="add mod">
          <ac:chgData name="Emma Posey" userId="aLn8ri3Cis4UPg9Cz2/1OqjjWJ+L2gJAt/4uZUBHKM0=" providerId="None" clId="Web-{75201719-EBA7-4937-88ED-255A2FC554A8}" dt="2025-09-02T10:23:54.024" v="90" actId="1076"/>
          <ac:spMkLst>
            <pc:docMk/>
            <pc:sldMk cId="0" sldId="267"/>
            <ac:spMk id="19" creationId="{0F85F36A-FE56-365F-9777-E9395C09811C}"/>
          </ac:spMkLst>
        </pc:spChg>
        <pc:spChg chg="add mod">
          <ac:chgData name="Emma Posey" userId="aLn8ri3Cis4UPg9Cz2/1OqjjWJ+L2gJAt/4uZUBHKM0=" providerId="None" clId="Web-{75201719-EBA7-4937-88ED-255A2FC554A8}" dt="2025-09-02T10:23:54.055" v="91" actId="1076"/>
          <ac:spMkLst>
            <pc:docMk/>
            <pc:sldMk cId="0" sldId="267"/>
            <ac:spMk id="21" creationId="{6785E12D-08B1-7E1A-52D6-E121EBFB8764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06.258" v="111"/>
        <pc:sldMkLst>
          <pc:docMk/>
          <pc:sldMk cId="0" sldId="268"/>
        </pc:sldMkLst>
        <pc:spChg chg="add">
          <ac:chgData name="Emma Posey" userId="aLn8ri3Cis4UPg9Cz2/1OqjjWJ+L2gJAt/4uZUBHKM0=" providerId="None" clId="Web-{75201719-EBA7-4937-88ED-255A2FC554A8}" dt="2025-09-02T10:24:05.883" v="102"/>
          <ac:spMkLst>
            <pc:docMk/>
            <pc:sldMk cId="0" sldId="268"/>
            <ac:spMk id="3" creationId="{BD99D73B-B10E-5A51-A496-382268229CC6}"/>
          </ac:spMkLst>
        </pc:spChg>
        <pc:spChg chg="add">
          <ac:chgData name="Emma Posey" userId="aLn8ri3Cis4UPg9Cz2/1OqjjWJ+L2gJAt/4uZUBHKM0=" providerId="None" clId="Web-{75201719-EBA7-4937-88ED-255A2FC554A8}" dt="2025-09-02T10:24:05.914" v="103"/>
          <ac:spMkLst>
            <pc:docMk/>
            <pc:sldMk cId="0" sldId="268"/>
            <ac:spMk id="5" creationId="{0FEE250D-C4A1-9ADC-2AE7-D14D889B6442}"/>
          </ac:spMkLst>
        </pc:spChg>
        <pc:spChg chg="add">
          <ac:chgData name="Emma Posey" userId="aLn8ri3Cis4UPg9Cz2/1OqjjWJ+L2gJAt/4uZUBHKM0=" providerId="None" clId="Web-{75201719-EBA7-4937-88ED-255A2FC554A8}" dt="2025-09-02T10:24:05.945" v="104"/>
          <ac:spMkLst>
            <pc:docMk/>
            <pc:sldMk cId="0" sldId="268"/>
            <ac:spMk id="7" creationId="{AAF236A7-652F-74EC-7817-AF86DF861796}"/>
          </ac:spMkLst>
        </pc:spChg>
        <pc:spChg chg="add">
          <ac:chgData name="Emma Posey" userId="aLn8ri3Cis4UPg9Cz2/1OqjjWJ+L2gJAt/4uZUBHKM0=" providerId="None" clId="Web-{75201719-EBA7-4937-88ED-255A2FC554A8}" dt="2025-09-02T10:24:05.977" v="105"/>
          <ac:spMkLst>
            <pc:docMk/>
            <pc:sldMk cId="0" sldId="268"/>
            <ac:spMk id="9" creationId="{0018A8E2-5139-999E-5BEE-9D76B2532E40}"/>
          </ac:spMkLst>
        </pc:spChg>
        <pc:spChg chg="add">
          <ac:chgData name="Emma Posey" userId="aLn8ri3Cis4UPg9Cz2/1OqjjWJ+L2gJAt/4uZUBHKM0=" providerId="None" clId="Web-{75201719-EBA7-4937-88ED-255A2FC554A8}" dt="2025-09-02T10:24:06.008" v="106"/>
          <ac:spMkLst>
            <pc:docMk/>
            <pc:sldMk cId="0" sldId="268"/>
            <ac:spMk id="11" creationId="{DEE0DCC9-EDCD-5D39-4EA4-BA1F852EC64E}"/>
          </ac:spMkLst>
        </pc:spChg>
        <pc:spChg chg="add">
          <ac:chgData name="Emma Posey" userId="aLn8ri3Cis4UPg9Cz2/1OqjjWJ+L2gJAt/4uZUBHKM0=" providerId="None" clId="Web-{75201719-EBA7-4937-88ED-255A2FC554A8}" dt="2025-09-02T10:24:06.039" v="107"/>
          <ac:spMkLst>
            <pc:docMk/>
            <pc:sldMk cId="0" sldId="268"/>
            <ac:spMk id="13" creationId="{AFF8EF6C-8A4A-BB57-A71A-D689E31603C7}"/>
          </ac:spMkLst>
        </pc:spChg>
        <pc:spChg chg="add">
          <ac:chgData name="Emma Posey" userId="aLn8ri3Cis4UPg9Cz2/1OqjjWJ+L2gJAt/4uZUBHKM0=" providerId="None" clId="Web-{75201719-EBA7-4937-88ED-255A2FC554A8}" dt="2025-09-02T10:24:06.070" v="108"/>
          <ac:spMkLst>
            <pc:docMk/>
            <pc:sldMk cId="0" sldId="268"/>
            <ac:spMk id="15" creationId="{6E98E67E-F664-4239-C1DC-8C87714852A3}"/>
          </ac:spMkLst>
        </pc:spChg>
        <pc:spChg chg="add">
          <ac:chgData name="Emma Posey" userId="aLn8ri3Cis4UPg9Cz2/1OqjjWJ+L2gJAt/4uZUBHKM0=" providerId="None" clId="Web-{75201719-EBA7-4937-88ED-255A2FC554A8}" dt="2025-09-02T10:24:06.117" v="109"/>
          <ac:spMkLst>
            <pc:docMk/>
            <pc:sldMk cId="0" sldId="268"/>
            <ac:spMk id="17" creationId="{92D8D6A3-0CF7-B4F5-9980-A57DB13AB356}"/>
          </ac:spMkLst>
        </pc:spChg>
        <pc:spChg chg="add">
          <ac:chgData name="Emma Posey" userId="aLn8ri3Cis4UPg9Cz2/1OqjjWJ+L2gJAt/4uZUBHKM0=" providerId="None" clId="Web-{75201719-EBA7-4937-88ED-255A2FC554A8}" dt="2025-09-02T10:24:06.195" v="110"/>
          <ac:spMkLst>
            <pc:docMk/>
            <pc:sldMk cId="0" sldId="268"/>
            <ac:spMk id="19" creationId="{2F86D231-8D69-941D-1F4F-084C4335B3E1}"/>
          </ac:spMkLst>
        </pc:spChg>
        <pc:spChg chg="add">
          <ac:chgData name="Emma Posey" userId="aLn8ri3Cis4UPg9Cz2/1OqjjWJ+L2gJAt/4uZUBHKM0=" providerId="None" clId="Web-{75201719-EBA7-4937-88ED-255A2FC554A8}" dt="2025-09-02T10:24:06.258" v="111"/>
          <ac:spMkLst>
            <pc:docMk/>
            <pc:sldMk cId="0" sldId="268"/>
            <ac:spMk id="21" creationId="{44BB3DD5-BD9C-DD01-7CD7-B086ECA2F44A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16.914" v="131"/>
        <pc:sldMkLst>
          <pc:docMk/>
          <pc:sldMk cId="0" sldId="269"/>
        </pc:sldMkLst>
        <pc:spChg chg="add">
          <ac:chgData name="Emma Posey" userId="aLn8ri3Cis4UPg9Cz2/1OqjjWJ+L2gJAt/4uZUBHKM0=" providerId="None" clId="Web-{75201719-EBA7-4937-88ED-255A2FC554A8}" dt="2025-09-02T10:24:16.664" v="122"/>
          <ac:spMkLst>
            <pc:docMk/>
            <pc:sldMk cId="0" sldId="269"/>
            <ac:spMk id="3" creationId="{6493B5B4-F18D-422E-FB2F-47F0AC13CE8A}"/>
          </ac:spMkLst>
        </pc:spChg>
        <pc:spChg chg="add">
          <ac:chgData name="Emma Posey" userId="aLn8ri3Cis4UPg9Cz2/1OqjjWJ+L2gJAt/4uZUBHKM0=" providerId="None" clId="Web-{75201719-EBA7-4937-88ED-255A2FC554A8}" dt="2025-09-02T10:24:16.680" v="123"/>
          <ac:spMkLst>
            <pc:docMk/>
            <pc:sldMk cId="0" sldId="269"/>
            <ac:spMk id="5" creationId="{392C579D-AAC9-F3C0-2F98-038F5B89F954}"/>
          </ac:spMkLst>
        </pc:spChg>
        <pc:spChg chg="add">
          <ac:chgData name="Emma Posey" userId="aLn8ri3Cis4UPg9Cz2/1OqjjWJ+L2gJAt/4uZUBHKM0=" providerId="None" clId="Web-{75201719-EBA7-4937-88ED-255A2FC554A8}" dt="2025-09-02T10:24:16.711" v="124"/>
          <ac:spMkLst>
            <pc:docMk/>
            <pc:sldMk cId="0" sldId="269"/>
            <ac:spMk id="7" creationId="{996E9250-4BB2-1C38-7921-1C8AE1D9E547}"/>
          </ac:spMkLst>
        </pc:spChg>
        <pc:spChg chg="add">
          <ac:chgData name="Emma Posey" userId="aLn8ri3Cis4UPg9Cz2/1OqjjWJ+L2gJAt/4uZUBHKM0=" providerId="None" clId="Web-{75201719-EBA7-4937-88ED-255A2FC554A8}" dt="2025-09-02T10:24:16.742" v="125"/>
          <ac:spMkLst>
            <pc:docMk/>
            <pc:sldMk cId="0" sldId="269"/>
            <ac:spMk id="9" creationId="{E40387FE-ECA3-9411-FB33-66E493EFC3FE}"/>
          </ac:spMkLst>
        </pc:spChg>
        <pc:spChg chg="add">
          <ac:chgData name="Emma Posey" userId="aLn8ri3Cis4UPg9Cz2/1OqjjWJ+L2gJAt/4uZUBHKM0=" providerId="None" clId="Web-{75201719-EBA7-4937-88ED-255A2FC554A8}" dt="2025-09-02T10:24:16.758" v="126"/>
          <ac:spMkLst>
            <pc:docMk/>
            <pc:sldMk cId="0" sldId="269"/>
            <ac:spMk id="11" creationId="{F7ADFC4A-4F50-AF78-840D-E4A658A6B174}"/>
          </ac:spMkLst>
        </pc:spChg>
        <pc:spChg chg="add">
          <ac:chgData name="Emma Posey" userId="aLn8ri3Cis4UPg9Cz2/1OqjjWJ+L2gJAt/4uZUBHKM0=" providerId="None" clId="Web-{75201719-EBA7-4937-88ED-255A2FC554A8}" dt="2025-09-02T10:24:16.789" v="127"/>
          <ac:spMkLst>
            <pc:docMk/>
            <pc:sldMk cId="0" sldId="269"/>
            <ac:spMk id="13" creationId="{D9DC4A92-C756-705D-3EE1-70335C926517}"/>
          </ac:spMkLst>
        </pc:spChg>
        <pc:spChg chg="add">
          <ac:chgData name="Emma Posey" userId="aLn8ri3Cis4UPg9Cz2/1OqjjWJ+L2gJAt/4uZUBHKM0=" providerId="None" clId="Web-{75201719-EBA7-4937-88ED-255A2FC554A8}" dt="2025-09-02T10:24:16.821" v="128"/>
          <ac:spMkLst>
            <pc:docMk/>
            <pc:sldMk cId="0" sldId="269"/>
            <ac:spMk id="15" creationId="{557E1D8F-D417-9D7E-A9A0-BC043717AC4F}"/>
          </ac:spMkLst>
        </pc:spChg>
        <pc:spChg chg="add">
          <ac:chgData name="Emma Posey" userId="aLn8ri3Cis4UPg9Cz2/1OqjjWJ+L2gJAt/4uZUBHKM0=" providerId="None" clId="Web-{75201719-EBA7-4937-88ED-255A2FC554A8}" dt="2025-09-02T10:24:16.852" v="129"/>
          <ac:spMkLst>
            <pc:docMk/>
            <pc:sldMk cId="0" sldId="269"/>
            <ac:spMk id="17" creationId="{A77B4475-3C5B-0146-9335-7ABC7907E496}"/>
          </ac:spMkLst>
        </pc:spChg>
        <pc:spChg chg="add">
          <ac:chgData name="Emma Posey" userId="aLn8ri3Cis4UPg9Cz2/1OqjjWJ+L2gJAt/4uZUBHKM0=" providerId="None" clId="Web-{75201719-EBA7-4937-88ED-255A2FC554A8}" dt="2025-09-02T10:24:16.883" v="130"/>
          <ac:spMkLst>
            <pc:docMk/>
            <pc:sldMk cId="0" sldId="269"/>
            <ac:spMk id="19" creationId="{B280950B-2759-7A3D-E83E-CD0A9B6C7367}"/>
          </ac:spMkLst>
        </pc:spChg>
        <pc:spChg chg="add">
          <ac:chgData name="Emma Posey" userId="aLn8ri3Cis4UPg9Cz2/1OqjjWJ+L2gJAt/4uZUBHKM0=" providerId="None" clId="Web-{75201719-EBA7-4937-88ED-255A2FC554A8}" dt="2025-09-02T10:24:16.914" v="131"/>
          <ac:spMkLst>
            <pc:docMk/>
            <pc:sldMk cId="0" sldId="269"/>
            <ac:spMk id="21" creationId="{FE2C682E-89B8-297C-8333-DE3F2E12FEA0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26.930" v="151"/>
        <pc:sldMkLst>
          <pc:docMk/>
          <pc:sldMk cId="0" sldId="270"/>
        </pc:sldMkLst>
        <pc:spChg chg="add">
          <ac:chgData name="Emma Posey" userId="aLn8ri3Cis4UPg9Cz2/1OqjjWJ+L2gJAt/4uZUBHKM0=" providerId="None" clId="Web-{75201719-EBA7-4937-88ED-255A2FC554A8}" dt="2025-09-02T10:24:26.711" v="142"/>
          <ac:spMkLst>
            <pc:docMk/>
            <pc:sldMk cId="0" sldId="270"/>
            <ac:spMk id="3" creationId="{67E2DC25-AA0A-872B-D055-0D6C5DA8E1D3}"/>
          </ac:spMkLst>
        </pc:spChg>
        <pc:spChg chg="add">
          <ac:chgData name="Emma Posey" userId="aLn8ri3Cis4UPg9Cz2/1OqjjWJ+L2gJAt/4uZUBHKM0=" providerId="None" clId="Web-{75201719-EBA7-4937-88ED-255A2FC554A8}" dt="2025-09-02T10:24:26.727" v="143"/>
          <ac:spMkLst>
            <pc:docMk/>
            <pc:sldMk cId="0" sldId="270"/>
            <ac:spMk id="5" creationId="{F7637C15-CE24-E10C-12E6-7B30318D8068}"/>
          </ac:spMkLst>
        </pc:spChg>
        <pc:spChg chg="add">
          <ac:chgData name="Emma Posey" userId="aLn8ri3Cis4UPg9Cz2/1OqjjWJ+L2gJAt/4uZUBHKM0=" providerId="None" clId="Web-{75201719-EBA7-4937-88ED-255A2FC554A8}" dt="2025-09-02T10:24:26.758" v="144"/>
          <ac:spMkLst>
            <pc:docMk/>
            <pc:sldMk cId="0" sldId="270"/>
            <ac:spMk id="7" creationId="{A008089C-4A83-9EEF-BF3E-99CCB2A5467C}"/>
          </ac:spMkLst>
        </pc:spChg>
        <pc:spChg chg="add">
          <ac:chgData name="Emma Posey" userId="aLn8ri3Cis4UPg9Cz2/1OqjjWJ+L2gJAt/4uZUBHKM0=" providerId="None" clId="Web-{75201719-EBA7-4937-88ED-255A2FC554A8}" dt="2025-09-02T10:24:26.774" v="145"/>
          <ac:spMkLst>
            <pc:docMk/>
            <pc:sldMk cId="0" sldId="270"/>
            <ac:spMk id="9" creationId="{544F12BC-E62D-663F-6EA1-68A9F9549495}"/>
          </ac:spMkLst>
        </pc:spChg>
        <pc:spChg chg="add">
          <ac:chgData name="Emma Posey" userId="aLn8ri3Cis4UPg9Cz2/1OqjjWJ+L2gJAt/4uZUBHKM0=" providerId="None" clId="Web-{75201719-EBA7-4937-88ED-255A2FC554A8}" dt="2025-09-02T10:24:26.789" v="146"/>
          <ac:spMkLst>
            <pc:docMk/>
            <pc:sldMk cId="0" sldId="270"/>
            <ac:spMk id="11" creationId="{826C8B69-2DBF-3A6F-1F94-65CB4EE099D8}"/>
          </ac:spMkLst>
        </pc:spChg>
        <pc:spChg chg="add">
          <ac:chgData name="Emma Posey" userId="aLn8ri3Cis4UPg9Cz2/1OqjjWJ+L2gJAt/4uZUBHKM0=" providerId="None" clId="Web-{75201719-EBA7-4937-88ED-255A2FC554A8}" dt="2025-09-02T10:24:26.821" v="147"/>
          <ac:spMkLst>
            <pc:docMk/>
            <pc:sldMk cId="0" sldId="270"/>
            <ac:spMk id="13" creationId="{C1285269-2F59-0DCB-CAD2-7BE9E57F744F}"/>
          </ac:spMkLst>
        </pc:spChg>
        <pc:spChg chg="add">
          <ac:chgData name="Emma Posey" userId="aLn8ri3Cis4UPg9Cz2/1OqjjWJ+L2gJAt/4uZUBHKM0=" providerId="None" clId="Web-{75201719-EBA7-4937-88ED-255A2FC554A8}" dt="2025-09-02T10:24:26.836" v="148"/>
          <ac:spMkLst>
            <pc:docMk/>
            <pc:sldMk cId="0" sldId="270"/>
            <ac:spMk id="15" creationId="{D604E721-C657-817D-7153-F584F57D2B45}"/>
          </ac:spMkLst>
        </pc:spChg>
        <pc:spChg chg="add">
          <ac:chgData name="Emma Posey" userId="aLn8ri3Cis4UPg9Cz2/1OqjjWJ+L2gJAt/4uZUBHKM0=" providerId="None" clId="Web-{75201719-EBA7-4937-88ED-255A2FC554A8}" dt="2025-09-02T10:24:26.867" v="149"/>
          <ac:spMkLst>
            <pc:docMk/>
            <pc:sldMk cId="0" sldId="270"/>
            <ac:spMk id="17" creationId="{909EA398-EAEB-DF2A-E21D-8FE9342D3E1F}"/>
          </ac:spMkLst>
        </pc:spChg>
        <pc:spChg chg="add">
          <ac:chgData name="Emma Posey" userId="aLn8ri3Cis4UPg9Cz2/1OqjjWJ+L2gJAt/4uZUBHKM0=" providerId="None" clId="Web-{75201719-EBA7-4937-88ED-255A2FC554A8}" dt="2025-09-02T10:24:26.899" v="150"/>
          <ac:spMkLst>
            <pc:docMk/>
            <pc:sldMk cId="0" sldId="270"/>
            <ac:spMk id="19" creationId="{E6CBAEDE-3B63-01C6-CA26-92C67CF9B73E}"/>
          </ac:spMkLst>
        </pc:spChg>
        <pc:spChg chg="add">
          <ac:chgData name="Emma Posey" userId="aLn8ri3Cis4UPg9Cz2/1OqjjWJ+L2gJAt/4uZUBHKM0=" providerId="None" clId="Web-{75201719-EBA7-4937-88ED-255A2FC554A8}" dt="2025-09-02T10:24:26.930" v="151"/>
          <ac:spMkLst>
            <pc:docMk/>
            <pc:sldMk cId="0" sldId="270"/>
            <ac:spMk id="21" creationId="{F313DB8D-B020-90CE-C7DF-8B4B8400424C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37.305" v="171"/>
        <pc:sldMkLst>
          <pc:docMk/>
          <pc:sldMk cId="0" sldId="271"/>
        </pc:sldMkLst>
        <pc:spChg chg="add">
          <ac:chgData name="Emma Posey" userId="aLn8ri3Cis4UPg9Cz2/1OqjjWJ+L2gJAt/4uZUBHKM0=" providerId="None" clId="Web-{75201719-EBA7-4937-88ED-255A2FC554A8}" dt="2025-09-02T10:24:37.086" v="162"/>
          <ac:spMkLst>
            <pc:docMk/>
            <pc:sldMk cId="0" sldId="271"/>
            <ac:spMk id="3" creationId="{C7343510-3C71-7D5A-C926-AF0F547063BB}"/>
          </ac:spMkLst>
        </pc:spChg>
        <pc:spChg chg="add">
          <ac:chgData name="Emma Posey" userId="aLn8ri3Cis4UPg9Cz2/1OqjjWJ+L2gJAt/4uZUBHKM0=" providerId="None" clId="Web-{75201719-EBA7-4937-88ED-255A2FC554A8}" dt="2025-09-02T10:24:37.117" v="163"/>
          <ac:spMkLst>
            <pc:docMk/>
            <pc:sldMk cId="0" sldId="271"/>
            <ac:spMk id="5" creationId="{757DE4ED-D225-FA26-6C38-1D26EE17BBAB}"/>
          </ac:spMkLst>
        </pc:spChg>
        <pc:spChg chg="add">
          <ac:chgData name="Emma Posey" userId="aLn8ri3Cis4UPg9Cz2/1OqjjWJ+L2gJAt/4uZUBHKM0=" providerId="None" clId="Web-{75201719-EBA7-4937-88ED-255A2FC554A8}" dt="2025-09-02T10:24:37.133" v="164"/>
          <ac:spMkLst>
            <pc:docMk/>
            <pc:sldMk cId="0" sldId="271"/>
            <ac:spMk id="7" creationId="{84097D75-2508-2B5B-A417-4A71D8F0DD74}"/>
          </ac:spMkLst>
        </pc:spChg>
        <pc:spChg chg="add">
          <ac:chgData name="Emma Posey" userId="aLn8ri3Cis4UPg9Cz2/1OqjjWJ+L2gJAt/4uZUBHKM0=" providerId="None" clId="Web-{75201719-EBA7-4937-88ED-255A2FC554A8}" dt="2025-09-02T10:24:37.164" v="165"/>
          <ac:spMkLst>
            <pc:docMk/>
            <pc:sldMk cId="0" sldId="271"/>
            <ac:spMk id="9" creationId="{DCCEEC1F-8120-7B8F-173E-A9B191097921}"/>
          </ac:spMkLst>
        </pc:spChg>
        <pc:spChg chg="add">
          <ac:chgData name="Emma Posey" userId="aLn8ri3Cis4UPg9Cz2/1OqjjWJ+L2gJAt/4uZUBHKM0=" providerId="None" clId="Web-{75201719-EBA7-4937-88ED-255A2FC554A8}" dt="2025-09-02T10:24:37.180" v="166"/>
          <ac:spMkLst>
            <pc:docMk/>
            <pc:sldMk cId="0" sldId="271"/>
            <ac:spMk id="11" creationId="{83DDC5AD-9CB7-491E-E6A9-F53837B9CCBB}"/>
          </ac:spMkLst>
        </pc:spChg>
        <pc:spChg chg="add">
          <ac:chgData name="Emma Posey" userId="aLn8ri3Cis4UPg9Cz2/1OqjjWJ+L2gJAt/4uZUBHKM0=" providerId="None" clId="Web-{75201719-EBA7-4937-88ED-255A2FC554A8}" dt="2025-09-02T10:24:37.211" v="167"/>
          <ac:spMkLst>
            <pc:docMk/>
            <pc:sldMk cId="0" sldId="271"/>
            <ac:spMk id="13" creationId="{7A219DCC-D2E6-6201-6D63-9ECF273E9E8D}"/>
          </ac:spMkLst>
        </pc:spChg>
        <pc:spChg chg="add">
          <ac:chgData name="Emma Posey" userId="aLn8ri3Cis4UPg9Cz2/1OqjjWJ+L2gJAt/4uZUBHKM0=" providerId="None" clId="Web-{75201719-EBA7-4937-88ED-255A2FC554A8}" dt="2025-09-02T10:24:37.242" v="168"/>
          <ac:spMkLst>
            <pc:docMk/>
            <pc:sldMk cId="0" sldId="271"/>
            <ac:spMk id="15" creationId="{EC46D21E-D9E2-CE7C-6B15-1381559B57FD}"/>
          </ac:spMkLst>
        </pc:spChg>
        <pc:spChg chg="add">
          <ac:chgData name="Emma Posey" userId="aLn8ri3Cis4UPg9Cz2/1OqjjWJ+L2gJAt/4uZUBHKM0=" providerId="None" clId="Web-{75201719-EBA7-4937-88ED-255A2FC554A8}" dt="2025-09-02T10:24:37.258" v="169"/>
          <ac:spMkLst>
            <pc:docMk/>
            <pc:sldMk cId="0" sldId="271"/>
            <ac:spMk id="17" creationId="{4B853567-EF61-ADF1-028E-DB835CA9A1EA}"/>
          </ac:spMkLst>
        </pc:spChg>
        <pc:spChg chg="add">
          <ac:chgData name="Emma Posey" userId="aLn8ri3Cis4UPg9Cz2/1OqjjWJ+L2gJAt/4uZUBHKM0=" providerId="None" clId="Web-{75201719-EBA7-4937-88ED-255A2FC554A8}" dt="2025-09-02T10:24:37.289" v="170"/>
          <ac:spMkLst>
            <pc:docMk/>
            <pc:sldMk cId="0" sldId="271"/>
            <ac:spMk id="19" creationId="{BCF315CB-1B1C-194D-EB2C-2354BAF158FF}"/>
          </ac:spMkLst>
        </pc:spChg>
        <pc:spChg chg="add">
          <ac:chgData name="Emma Posey" userId="aLn8ri3Cis4UPg9Cz2/1OqjjWJ+L2gJAt/4uZUBHKM0=" providerId="None" clId="Web-{75201719-EBA7-4937-88ED-255A2FC554A8}" dt="2025-09-02T10:24:37.305" v="171"/>
          <ac:spMkLst>
            <pc:docMk/>
            <pc:sldMk cId="0" sldId="271"/>
            <ac:spMk id="21" creationId="{1A43ED09-94AA-C7E5-B35F-C87A5154536E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48.883" v="191"/>
        <pc:sldMkLst>
          <pc:docMk/>
          <pc:sldMk cId="0" sldId="272"/>
        </pc:sldMkLst>
        <pc:spChg chg="add">
          <ac:chgData name="Emma Posey" userId="aLn8ri3Cis4UPg9Cz2/1OqjjWJ+L2gJAt/4uZUBHKM0=" providerId="None" clId="Web-{75201719-EBA7-4937-88ED-255A2FC554A8}" dt="2025-09-02T10:24:48.696" v="182"/>
          <ac:spMkLst>
            <pc:docMk/>
            <pc:sldMk cId="0" sldId="272"/>
            <ac:spMk id="3" creationId="{BD5144A6-BDC9-4F88-3795-09EF2B872F3C}"/>
          </ac:spMkLst>
        </pc:spChg>
        <pc:spChg chg="add">
          <ac:chgData name="Emma Posey" userId="aLn8ri3Cis4UPg9Cz2/1OqjjWJ+L2gJAt/4uZUBHKM0=" providerId="None" clId="Web-{75201719-EBA7-4937-88ED-255A2FC554A8}" dt="2025-09-02T10:24:48.711" v="183"/>
          <ac:spMkLst>
            <pc:docMk/>
            <pc:sldMk cId="0" sldId="272"/>
            <ac:spMk id="5" creationId="{CB55219D-D524-D272-FAC0-07F2C65A4686}"/>
          </ac:spMkLst>
        </pc:spChg>
        <pc:spChg chg="add">
          <ac:chgData name="Emma Posey" userId="aLn8ri3Cis4UPg9Cz2/1OqjjWJ+L2gJAt/4uZUBHKM0=" providerId="None" clId="Web-{75201719-EBA7-4937-88ED-255A2FC554A8}" dt="2025-09-02T10:24:48.727" v="184"/>
          <ac:spMkLst>
            <pc:docMk/>
            <pc:sldMk cId="0" sldId="272"/>
            <ac:spMk id="7" creationId="{741C103C-3DB6-2268-C596-EDF2F6DA3F50}"/>
          </ac:spMkLst>
        </pc:spChg>
        <pc:spChg chg="add">
          <ac:chgData name="Emma Posey" userId="aLn8ri3Cis4UPg9Cz2/1OqjjWJ+L2gJAt/4uZUBHKM0=" providerId="None" clId="Web-{75201719-EBA7-4937-88ED-255A2FC554A8}" dt="2025-09-02T10:24:48.743" v="185"/>
          <ac:spMkLst>
            <pc:docMk/>
            <pc:sldMk cId="0" sldId="272"/>
            <ac:spMk id="9" creationId="{1E9D0C99-0C77-2D00-D7D6-ADFD34125BD5}"/>
          </ac:spMkLst>
        </pc:spChg>
        <pc:spChg chg="add">
          <ac:chgData name="Emma Posey" userId="aLn8ri3Cis4UPg9Cz2/1OqjjWJ+L2gJAt/4uZUBHKM0=" providerId="None" clId="Web-{75201719-EBA7-4937-88ED-255A2FC554A8}" dt="2025-09-02T10:24:48.774" v="186"/>
          <ac:spMkLst>
            <pc:docMk/>
            <pc:sldMk cId="0" sldId="272"/>
            <ac:spMk id="11" creationId="{49A99ECC-FB8E-1DB7-BEAA-2EEAAE97E06D}"/>
          </ac:spMkLst>
        </pc:spChg>
        <pc:spChg chg="add">
          <ac:chgData name="Emma Posey" userId="aLn8ri3Cis4UPg9Cz2/1OqjjWJ+L2gJAt/4uZUBHKM0=" providerId="None" clId="Web-{75201719-EBA7-4937-88ED-255A2FC554A8}" dt="2025-09-02T10:24:48.789" v="187"/>
          <ac:spMkLst>
            <pc:docMk/>
            <pc:sldMk cId="0" sldId="272"/>
            <ac:spMk id="13" creationId="{020798D1-D4D3-6E43-D5FB-6619548480D1}"/>
          </ac:spMkLst>
        </pc:spChg>
        <pc:spChg chg="add">
          <ac:chgData name="Emma Posey" userId="aLn8ri3Cis4UPg9Cz2/1OqjjWJ+L2gJAt/4uZUBHKM0=" providerId="None" clId="Web-{75201719-EBA7-4937-88ED-255A2FC554A8}" dt="2025-09-02T10:24:48.821" v="188"/>
          <ac:spMkLst>
            <pc:docMk/>
            <pc:sldMk cId="0" sldId="272"/>
            <ac:spMk id="15" creationId="{3DBF00E2-89F7-FF2E-5EC0-6DEC60B56B2A}"/>
          </ac:spMkLst>
        </pc:spChg>
        <pc:spChg chg="add">
          <ac:chgData name="Emma Posey" userId="aLn8ri3Cis4UPg9Cz2/1OqjjWJ+L2gJAt/4uZUBHKM0=" providerId="None" clId="Web-{75201719-EBA7-4937-88ED-255A2FC554A8}" dt="2025-09-02T10:24:48.836" v="189"/>
          <ac:spMkLst>
            <pc:docMk/>
            <pc:sldMk cId="0" sldId="272"/>
            <ac:spMk id="17" creationId="{023EB961-B90C-8AFF-1260-1E07F3321730}"/>
          </ac:spMkLst>
        </pc:spChg>
        <pc:spChg chg="add">
          <ac:chgData name="Emma Posey" userId="aLn8ri3Cis4UPg9Cz2/1OqjjWJ+L2gJAt/4uZUBHKM0=" providerId="None" clId="Web-{75201719-EBA7-4937-88ED-255A2FC554A8}" dt="2025-09-02T10:24:48.868" v="190"/>
          <ac:spMkLst>
            <pc:docMk/>
            <pc:sldMk cId="0" sldId="272"/>
            <ac:spMk id="19" creationId="{74DEC80E-D321-E2A9-B41D-D195329BCF40}"/>
          </ac:spMkLst>
        </pc:spChg>
        <pc:spChg chg="add">
          <ac:chgData name="Emma Posey" userId="aLn8ri3Cis4UPg9Cz2/1OqjjWJ+L2gJAt/4uZUBHKM0=" providerId="None" clId="Web-{75201719-EBA7-4937-88ED-255A2FC554A8}" dt="2025-09-02T10:24:48.883" v="191"/>
          <ac:spMkLst>
            <pc:docMk/>
            <pc:sldMk cId="0" sldId="272"/>
            <ac:spMk id="21" creationId="{A1F0F7D3-801B-E7AC-5D86-99BBB924213B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4:58.118" v="211"/>
        <pc:sldMkLst>
          <pc:docMk/>
          <pc:sldMk cId="0" sldId="273"/>
        </pc:sldMkLst>
        <pc:spChg chg="add">
          <ac:chgData name="Emma Posey" userId="aLn8ri3Cis4UPg9Cz2/1OqjjWJ+L2gJAt/4uZUBHKM0=" providerId="None" clId="Web-{75201719-EBA7-4937-88ED-255A2FC554A8}" dt="2025-09-02T10:24:57.883" v="202"/>
          <ac:spMkLst>
            <pc:docMk/>
            <pc:sldMk cId="0" sldId="273"/>
            <ac:spMk id="3" creationId="{76E000CC-99D9-43A2-41F2-0D9C38D1F449}"/>
          </ac:spMkLst>
        </pc:spChg>
        <pc:spChg chg="add">
          <ac:chgData name="Emma Posey" userId="aLn8ri3Cis4UPg9Cz2/1OqjjWJ+L2gJAt/4uZUBHKM0=" providerId="None" clId="Web-{75201719-EBA7-4937-88ED-255A2FC554A8}" dt="2025-09-02T10:24:57.914" v="203"/>
          <ac:spMkLst>
            <pc:docMk/>
            <pc:sldMk cId="0" sldId="273"/>
            <ac:spMk id="5" creationId="{5BCFC17A-3B3F-038D-36E0-E009BD91AFFF}"/>
          </ac:spMkLst>
        </pc:spChg>
        <pc:spChg chg="add">
          <ac:chgData name="Emma Posey" userId="aLn8ri3Cis4UPg9Cz2/1OqjjWJ+L2gJAt/4uZUBHKM0=" providerId="None" clId="Web-{75201719-EBA7-4937-88ED-255A2FC554A8}" dt="2025-09-02T10:24:57.930" v="204"/>
          <ac:spMkLst>
            <pc:docMk/>
            <pc:sldMk cId="0" sldId="273"/>
            <ac:spMk id="7" creationId="{CDF178CF-8D0D-9B4A-F41D-64A583A3E7EA}"/>
          </ac:spMkLst>
        </pc:spChg>
        <pc:spChg chg="add">
          <ac:chgData name="Emma Posey" userId="aLn8ri3Cis4UPg9Cz2/1OqjjWJ+L2gJAt/4uZUBHKM0=" providerId="None" clId="Web-{75201719-EBA7-4937-88ED-255A2FC554A8}" dt="2025-09-02T10:24:57.961" v="205"/>
          <ac:spMkLst>
            <pc:docMk/>
            <pc:sldMk cId="0" sldId="273"/>
            <ac:spMk id="9" creationId="{9D138BCF-1897-EE42-D170-D395B1027D29}"/>
          </ac:spMkLst>
        </pc:spChg>
        <pc:spChg chg="add">
          <ac:chgData name="Emma Posey" userId="aLn8ri3Cis4UPg9Cz2/1OqjjWJ+L2gJAt/4uZUBHKM0=" providerId="None" clId="Web-{75201719-EBA7-4937-88ED-255A2FC554A8}" dt="2025-09-02T10:24:57.977" v="206"/>
          <ac:spMkLst>
            <pc:docMk/>
            <pc:sldMk cId="0" sldId="273"/>
            <ac:spMk id="11" creationId="{72F5F981-88AA-6D5F-AD4C-F05114C6AC18}"/>
          </ac:spMkLst>
        </pc:spChg>
        <pc:spChg chg="add">
          <ac:chgData name="Emma Posey" userId="aLn8ri3Cis4UPg9Cz2/1OqjjWJ+L2gJAt/4uZUBHKM0=" providerId="None" clId="Web-{75201719-EBA7-4937-88ED-255A2FC554A8}" dt="2025-09-02T10:24:58.008" v="207"/>
          <ac:spMkLst>
            <pc:docMk/>
            <pc:sldMk cId="0" sldId="273"/>
            <ac:spMk id="13" creationId="{68795488-FD11-6746-3CE0-B4CE8AA13FE8}"/>
          </ac:spMkLst>
        </pc:spChg>
        <pc:spChg chg="add">
          <ac:chgData name="Emma Posey" userId="aLn8ri3Cis4UPg9Cz2/1OqjjWJ+L2gJAt/4uZUBHKM0=" providerId="None" clId="Web-{75201719-EBA7-4937-88ED-255A2FC554A8}" dt="2025-09-02T10:24:58.039" v="208"/>
          <ac:spMkLst>
            <pc:docMk/>
            <pc:sldMk cId="0" sldId="273"/>
            <ac:spMk id="15" creationId="{E34E54DA-D932-0900-1855-D05CCBD967CE}"/>
          </ac:spMkLst>
        </pc:spChg>
        <pc:spChg chg="add">
          <ac:chgData name="Emma Posey" userId="aLn8ri3Cis4UPg9Cz2/1OqjjWJ+L2gJAt/4uZUBHKM0=" providerId="None" clId="Web-{75201719-EBA7-4937-88ED-255A2FC554A8}" dt="2025-09-02T10:24:58.055" v="209"/>
          <ac:spMkLst>
            <pc:docMk/>
            <pc:sldMk cId="0" sldId="273"/>
            <ac:spMk id="17" creationId="{8EE9F3E7-2AB1-E9F3-C682-CAB688FC893D}"/>
          </ac:spMkLst>
        </pc:spChg>
        <pc:spChg chg="add">
          <ac:chgData name="Emma Posey" userId="aLn8ri3Cis4UPg9Cz2/1OqjjWJ+L2gJAt/4uZUBHKM0=" providerId="None" clId="Web-{75201719-EBA7-4937-88ED-255A2FC554A8}" dt="2025-09-02T10:24:58.086" v="210"/>
          <ac:spMkLst>
            <pc:docMk/>
            <pc:sldMk cId="0" sldId="273"/>
            <ac:spMk id="19" creationId="{CA1CE231-B134-BD7B-60F8-6A5DF556464E}"/>
          </ac:spMkLst>
        </pc:spChg>
        <pc:spChg chg="add">
          <ac:chgData name="Emma Posey" userId="aLn8ri3Cis4UPg9Cz2/1OqjjWJ+L2gJAt/4uZUBHKM0=" providerId="None" clId="Web-{75201719-EBA7-4937-88ED-255A2FC554A8}" dt="2025-09-02T10:24:58.118" v="211"/>
          <ac:spMkLst>
            <pc:docMk/>
            <pc:sldMk cId="0" sldId="273"/>
            <ac:spMk id="21" creationId="{33E93F9F-EA1C-1DA1-11BB-0E9B38744C70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5:08.946" v="231"/>
        <pc:sldMkLst>
          <pc:docMk/>
          <pc:sldMk cId="0" sldId="274"/>
        </pc:sldMkLst>
        <pc:spChg chg="add">
          <ac:chgData name="Emma Posey" userId="aLn8ri3Cis4UPg9Cz2/1OqjjWJ+L2gJAt/4uZUBHKM0=" providerId="None" clId="Web-{75201719-EBA7-4937-88ED-255A2FC554A8}" dt="2025-09-02T10:25:08.727" v="222"/>
          <ac:spMkLst>
            <pc:docMk/>
            <pc:sldMk cId="0" sldId="274"/>
            <ac:spMk id="3" creationId="{AC29AD78-DBD4-8BF5-0024-3A25AAC8C0E4}"/>
          </ac:spMkLst>
        </pc:spChg>
        <pc:spChg chg="add">
          <ac:chgData name="Emma Posey" userId="aLn8ri3Cis4UPg9Cz2/1OqjjWJ+L2gJAt/4uZUBHKM0=" providerId="None" clId="Web-{75201719-EBA7-4937-88ED-255A2FC554A8}" dt="2025-09-02T10:25:08.758" v="223"/>
          <ac:spMkLst>
            <pc:docMk/>
            <pc:sldMk cId="0" sldId="274"/>
            <ac:spMk id="5" creationId="{9573C073-C6AE-5851-CC97-1A32F751A8A3}"/>
          </ac:spMkLst>
        </pc:spChg>
        <pc:spChg chg="add">
          <ac:chgData name="Emma Posey" userId="aLn8ri3Cis4UPg9Cz2/1OqjjWJ+L2gJAt/4uZUBHKM0=" providerId="None" clId="Web-{75201719-EBA7-4937-88ED-255A2FC554A8}" dt="2025-09-02T10:25:08.774" v="224"/>
          <ac:spMkLst>
            <pc:docMk/>
            <pc:sldMk cId="0" sldId="274"/>
            <ac:spMk id="7" creationId="{2A8635B9-C8C1-9FE4-BC18-6CFB98CDC4C3}"/>
          </ac:spMkLst>
        </pc:spChg>
        <pc:spChg chg="add">
          <ac:chgData name="Emma Posey" userId="aLn8ri3Cis4UPg9Cz2/1OqjjWJ+L2gJAt/4uZUBHKM0=" providerId="None" clId="Web-{75201719-EBA7-4937-88ED-255A2FC554A8}" dt="2025-09-02T10:25:08.805" v="225"/>
          <ac:spMkLst>
            <pc:docMk/>
            <pc:sldMk cId="0" sldId="274"/>
            <ac:spMk id="9" creationId="{1A08D536-19D8-7A4B-911A-E6712F1E2D24}"/>
          </ac:spMkLst>
        </pc:spChg>
        <pc:spChg chg="add">
          <ac:chgData name="Emma Posey" userId="aLn8ri3Cis4UPg9Cz2/1OqjjWJ+L2gJAt/4uZUBHKM0=" providerId="None" clId="Web-{75201719-EBA7-4937-88ED-255A2FC554A8}" dt="2025-09-02T10:25:08.821" v="226"/>
          <ac:spMkLst>
            <pc:docMk/>
            <pc:sldMk cId="0" sldId="274"/>
            <ac:spMk id="11" creationId="{2A8FA994-454A-873B-B416-357692F0B711}"/>
          </ac:spMkLst>
        </pc:spChg>
        <pc:spChg chg="add">
          <ac:chgData name="Emma Posey" userId="aLn8ri3Cis4UPg9Cz2/1OqjjWJ+L2gJAt/4uZUBHKM0=" providerId="None" clId="Web-{75201719-EBA7-4937-88ED-255A2FC554A8}" dt="2025-09-02T10:25:08.852" v="227"/>
          <ac:spMkLst>
            <pc:docMk/>
            <pc:sldMk cId="0" sldId="274"/>
            <ac:spMk id="13" creationId="{9460F65C-C061-C5C7-7AB6-7813290520BD}"/>
          </ac:spMkLst>
        </pc:spChg>
        <pc:spChg chg="add">
          <ac:chgData name="Emma Posey" userId="aLn8ri3Cis4UPg9Cz2/1OqjjWJ+L2gJAt/4uZUBHKM0=" providerId="None" clId="Web-{75201719-EBA7-4937-88ED-255A2FC554A8}" dt="2025-09-02T10:25:08.868" v="228"/>
          <ac:spMkLst>
            <pc:docMk/>
            <pc:sldMk cId="0" sldId="274"/>
            <ac:spMk id="15" creationId="{9D0E143B-0B05-97A5-B71A-645473A28A44}"/>
          </ac:spMkLst>
        </pc:spChg>
        <pc:spChg chg="add">
          <ac:chgData name="Emma Posey" userId="aLn8ri3Cis4UPg9Cz2/1OqjjWJ+L2gJAt/4uZUBHKM0=" providerId="None" clId="Web-{75201719-EBA7-4937-88ED-255A2FC554A8}" dt="2025-09-02T10:25:08.899" v="229"/>
          <ac:spMkLst>
            <pc:docMk/>
            <pc:sldMk cId="0" sldId="274"/>
            <ac:spMk id="17" creationId="{A32D1319-D625-6D6D-7F09-0E10F1A7F3CD}"/>
          </ac:spMkLst>
        </pc:spChg>
        <pc:spChg chg="add">
          <ac:chgData name="Emma Posey" userId="aLn8ri3Cis4UPg9Cz2/1OqjjWJ+L2gJAt/4uZUBHKM0=" providerId="None" clId="Web-{75201719-EBA7-4937-88ED-255A2FC554A8}" dt="2025-09-02T10:25:08.930" v="230"/>
          <ac:spMkLst>
            <pc:docMk/>
            <pc:sldMk cId="0" sldId="274"/>
            <ac:spMk id="19" creationId="{78FAE2C2-0DD4-BE47-6B44-39536FEB4983}"/>
          </ac:spMkLst>
        </pc:spChg>
        <pc:spChg chg="add">
          <ac:chgData name="Emma Posey" userId="aLn8ri3Cis4UPg9Cz2/1OqjjWJ+L2gJAt/4uZUBHKM0=" providerId="None" clId="Web-{75201719-EBA7-4937-88ED-255A2FC554A8}" dt="2025-09-02T10:25:08.946" v="231"/>
          <ac:spMkLst>
            <pc:docMk/>
            <pc:sldMk cId="0" sldId="274"/>
            <ac:spMk id="21" creationId="{B16C79C4-117A-3140-A1BE-2810C7741ABA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5:19.555" v="251"/>
        <pc:sldMkLst>
          <pc:docMk/>
          <pc:sldMk cId="0" sldId="275"/>
        </pc:sldMkLst>
        <pc:spChg chg="add">
          <ac:chgData name="Emma Posey" userId="aLn8ri3Cis4UPg9Cz2/1OqjjWJ+L2gJAt/4uZUBHKM0=" providerId="None" clId="Web-{75201719-EBA7-4937-88ED-255A2FC554A8}" dt="2025-09-02T10:25:19.383" v="242"/>
          <ac:spMkLst>
            <pc:docMk/>
            <pc:sldMk cId="0" sldId="275"/>
            <ac:spMk id="3" creationId="{E8FB072B-C257-9351-8C8C-FCE300EF9940}"/>
          </ac:spMkLst>
        </pc:spChg>
        <pc:spChg chg="add">
          <ac:chgData name="Emma Posey" userId="aLn8ri3Cis4UPg9Cz2/1OqjjWJ+L2gJAt/4uZUBHKM0=" providerId="None" clId="Web-{75201719-EBA7-4937-88ED-255A2FC554A8}" dt="2025-09-02T10:25:19.399" v="243"/>
          <ac:spMkLst>
            <pc:docMk/>
            <pc:sldMk cId="0" sldId="275"/>
            <ac:spMk id="5" creationId="{6233FFE7-79FA-D62B-155B-43FB5DAC25E7}"/>
          </ac:spMkLst>
        </pc:spChg>
        <pc:spChg chg="add">
          <ac:chgData name="Emma Posey" userId="aLn8ri3Cis4UPg9Cz2/1OqjjWJ+L2gJAt/4uZUBHKM0=" providerId="None" clId="Web-{75201719-EBA7-4937-88ED-255A2FC554A8}" dt="2025-09-02T10:25:19.415" v="244"/>
          <ac:spMkLst>
            <pc:docMk/>
            <pc:sldMk cId="0" sldId="275"/>
            <ac:spMk id="7" creationId="{EBA58D52-0E25-515F-1FB3-AADD3336FD87}"/>
          </ac:spMkLst>
        </pc:spChg>
        <pc:spChg chg="add">
          <ac:chgData name="Emma Posey" userId="aLn8ri3Cis4UPg9Cz2/1OqjjWJ+L2gJAt/4uZUBHKM0=" providerId="None" clId="Web-{75201719-EBA7-4937-88ED-255A2FC554A8}" dt="2025-09-02T10:25:19.430" v="245"/>
          <ac:spMkLst>
            <pc:docMk/>
            <pc:sldMk cId="0" sldId="275"/>
            <ac:spMk id="9" creationId="{A43C8247-FAD9-9CAE-55C4-7A6CEEAC8E65}"/>
          </ac:spMkLst>
        </pc:spChg>
        <pc:spChg chg="add">
          <ac:chgData name="Emma Posey" userId="aLn8ri3Cis4UPg9Cz2/1OqjjWJ+L2gJAt/4uZUBHKM0=" providerId="None" clId="Web-{75201719-EBA7-4937-88ED-255A2FC554A8}" dt="2025-09-02T10:25:19.446" v="246"/>
          <ac:spMkLst>
            <pc:docMk/>
            <pc:sldMk cId="0" sldId="275"/>
            <ac:spMk id="11" creationId="{17F16267-9A4F-1F3A-09D0-00DC8C7E9419}"/>
          </ac:spMkLst>
        </pc:spChg>
        <pc:spChg chg="add">
          <ac:chgData name="Emma Posey" userId="aLn8ri3Cis4UPg9Cz2/1OqjjWJ+L2gJAt/4uZUBHKM0=" providerId="None" clId="Web-{75201719-EBA7-4937-88ED-255A2FC554A8}" dt="2025-09-02T10:25:19.477" v="247"/>
          <ac:spMkLst>
            <pc:docMk/>
            <pc:sldMk cId="0" sldId="275"/>
            <ac:spMk id="13" creationId="{D49D00BD-43A1-9AE7-96FC-FB35FF249E5A}"/>
          </ac:spMkLst>
        </pc:spChg>
        <pc:spChg chg="add">
          <ac:chgData name="Emma Posey" userId="aLn8ri3Cis4UPg9Cz2/1OqjjWJ+L2gJAt/4uZUBHKM0=" providerId="None" clId="Web-{75201719-EBA7-4937-88ED-255A2FC554A8}" dt="2025-09-02T10:25:19.493" v="248"/>
          <ac:spMkLst>
            <pc:docMk/>
            <pc:sldMk cId="0" sldId="275"/>
            <ac:spMk id="15" creationId="{155B36FE-179E-702E-1C6C-183DE925CE26}"/>
          </ac:spMkLst>
        </pc:spChg>
        <pc:spChg chg="add">
          <ac:chgData name="Emma Posey" userId="aLn8ri3Cis4UPg9Cz2/1OqjjWJ+L2gJAt/4uZUBHKM0=" providerId="None" clId="Web-{75201719-EBA7-4937-88ED-255A2FC554A8}" dt="2025-09-02T10:25:19.508" v="249"/>
          <ac:spMkLst>
            <pc:docMk/>
            <pc:sldMk cId="0" sldId="275"/>
            <ac:spMk id="17" creationId="{06D6BD9A-E979-90AA-B47F-50EBCE09DED9}"/>
          </ac:spMkLst>
        </pc:spChg>
        <pc:spChg chg="add">
          <ac:chgData name="Emma Posey" userId="aLn8ri3Cis4UPg9Cz2/1OqjjWJ+L2gJAt/4uZUBHKM0=" providerId="None" clId="Web-{75201719-EBA7-4937-88ED-255A2FC554A8}" dt="2025-09-02T10:25:19.524" v="250"/>
          <ac:spMkLst>
            <pc:docMk/>
            <pc:sldMk cId="0" sldId="275"/>
            <ac:spMk id="19" creationId="{FCFFE1EB-AF52-82FB-18D8-ACB57CBDCC26}"/>
          </ac:spMkLst>
        </pc:spChg>
        <pc:spChg chg="add">
          <ac:chgData name="Emma Posey" userId="aLn8ri3Cis4UPg9Cz2/1OqjjWJ+L2gJAt/4uZUBHKM0=" providerId="None" clId="Web-{75201719-EBA7-4937-88ED-255A2FC554A8}" dt="2025-09-02T10:25:19.555" v="251"/>
          <ac:spMkLst>
            <pc:docMk/>
            <pc:sldMk cId="0" sldId="275"/>
            <ac:spMk id="21" creationId="{67C9E880-F71E-9E8B-5B73-C2F7C342790D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5:51.102" v="313"/>
        <pc:sldMkLst>
          <pc:docMk/>
          <pc:sldMk cId="0" sldId="276"/>
        </pc:sldMkLst>
        <pc:spChg chg="add">
          <ac:chgData name="Emma Posey" userId="aLn8ri3Cis4UPg9Cz2/1OqjjWJ+L2gJAt/4uZUBHKM0=" providerId="None" clId="Web-{75201719-EBA7-4937-88ED-255A2FC554A8}" dt="2025-09-02T10:25:50.930" v="304"/>
          <ac:spMkLst>
            <pc:docMk/>
            <pc:sldMk cId="0" sldId="276"/>
            <ac:spMk id="23" creationId="{3DD0C601-E303-44D4-69CC-4C247065B4AD}"/>
          </ac:spMkLst>
        </pc:spChg>
        <pc:spChg chg="add">
          <ac:chgData name="Emma Posey" userId="aLn8ri3Cis4UPg9Cz2/1OqjjWJ+L2gJAt/4uZUBHKM0=" providerId="None" clId="Web-{75201719-EBA7-4937-88ED-255A2FC554A8}" dt="2025-09-02T10:25:50.946" v="305"/>
          <ac:spMkLst>
            <pc:docMk/>
            <pc:sldMk cId="0" sldId="276"/>
            <ac:spMk id="25" creationId="{9CB20FA3-C297-8BAF-D60D-A4D857D634DB}"/>
          </ac:spMkLst>
        </pc:spChg>
        <pc:spChg chg="add">
          <ac:chgData name="Emma Posey" userId="aLn8ri3Cis4UPg9Cz2/1OqjjWJ+L2gJAt/4uZUBHKM0=" providerId="None" clId="Web-{75201719-EBA7-4937-88ED-255A2FC554A8}" dt="2025-09-02T10:25:50.962" v="306"/>
          <ac:spMkLst>
            <pc:docMk/>
            <pc:sldMk cId="0" sldId="276"/>
            <ac:spMk id="27" creationId="{8D74A44D-294E-65FE-7886-A999D7DFFD45}"/>
          </ac:spMkLst>
        </pc:spChg>
        <pc:spChg chg="add">
          <ac:chgData name="Emma Posey" userId="aLn8ri3Cis4UPg9Cz2/1OqjjWJ+L2gJAt/4uZUBHKM0=" providerId="None" clId="Web-{75201719-EBA7-4937-88ED-255A2FC554A8}" dt="2025-09-02T10:25:50.993" v="307"/>
          <ac:spMkLst>
            <pc:docMk/>
            <pc:sldMk cId="0" sldId="276"/>
            <ac:spMk id="29" creationId="{2F2711CA-8363-BDD7-1BDC-E4742E71710C}"/>
          </ac:spMkLst>
        </pc:spChg>
        <pc:spChg chg="add">
          <ac:chgData name="Emma Posey" userId="aLn8ri3Cis4UPg9Cz2/1OqjjWJ+L2gJAt/4uZUBHKM0=" providerId="None" clId="Web-{75201719-EBA7-4937-88ED-255A2FC554A8}" dt="2025-09-02T10:25:51.008" v="308"/>
          <ac:spMkLst>
            <pc:docMk/>
            <pc:sldMk cId="0" sldId="276"/>
            <ac:spMk id="31" creationId="{A38B8237-1F45-D820-CC35-D23F2E013F40}"/>
          </ac:spMkLst>
        </pc:spChg>
        <pc:spChg chg="add">
          <ac:chgData name="Emma Posey" userId="aLn8ri3Cis4UPg9Cz2/1OqjjWJ+L2gJAt/4uZUBHKM0=" providerId="None" clId="Web-{75201719-EBA7-4937-88ED-255A2FC554A8}" dt="2025-09-02T10:25:51.024" v="309"/>
          <ac:spMkLst>
            <pc:docMk/>
            <pc:sldMk cId="0" sldId="276"/>
            <ac:spMk id="33" creationId="{304B8418-633C-0F43-4C9A-FF993C05B2D0}"/>
          </ac:spMkLst>
        </pc:spChg>
        <pc:spChg chg="add">
          <ac:chgData name="Emma Posey" userId="aLn8ri3Cis4UPg9Cz2/1OqjjWJ+L2gJAt/4uZUBHKM0=" providerId="None" clId="Web-{75201719-EBA7-4937-88ED-255A2FC554A8}" dt="2025-09-02T10:25:51.040" v="310"/>
          <ac:spMkLst>
            <pc:docMk/>
            <pc:sldMk cId="0" sldId="276"/>
            <ac:spMk id="35" creationId="{B7A06C18-AEA1-6260-E792-CDC3EAC58F5E}"/>
          </ac:spMkLst>
        </pc:spChg>
        <pc:spChg chg="add">
          <ac:chgData name="Emma Posey" userId="aLn8ri3Cis4UPg9Cz2/1OqjjWJ+L2gJAt/4uZUBHKM0=" providerId="None" clId="Web-{75201719-EBA7-4937-88ED-255A2FC554A8}" dt="2025-09-02T10:25:51.055" v="311"/>
          <ac:spMkLst>
            <pc:docMk/>
            <pc:sldMk cId="0" sldId="276"/>
            <ac:spMk id="37" creationId="{C8B0DD62-9C0A-5698-3E98-87A7D8150709}"/>
          </ac:spMkLst>
        </pc:spChg>
        <pc:spChg chg="add">
          <ac:chgData name="Emma Posey" userId="aLn8ri3Cis4UPg9Cz2/1OqjjWJ+L2gJAt/4uZUBHKM0=" providerId="None" clId="Web-{75201719-EBA7-4937-88ED-255A2FC554A8}" dt="2025-09-02T10:25:51.071" v="312"/>
          <ac:spMkLst>
            <pc:docMk/>
            <pc:sldMk cId="0" sldId="276"/>
            <ac:spMk id="39" creationId="{2BB0D108-AD15-41BD-7DBF-6295BBF1E605}"/>
          </ac:spMkLst>
        </pc:spChg>
        <pc:spChg chg="add">
          <ac:chgData name="Emma Posey" userId="aLn8ri3Cis4UPg9Cz2/1OqjjWJ+L2gJAt/4uZUBHKM0=" providerId="None" clId="Web-{75201719-EBA7-4937-88ED-255A2FC554A8}" dt="2025-09-02T10:25:51.102" v="313"/>
          <ac:spMkLst>
            <pc:docMk/>
            <pc:sldMk cId="0" sldId="276"/>
            <ac:spMk id="41" creationId="{F278DA8F-DD5E-16F0-0209-CD77C4A4DF67}"/>
          </ac:spMkLst>
        </pc:spChg>
        <pc:spChg chg="add del">
          <ac:chgData name="Emma Posey" userId="aLn8ri3Cis4UPg9Cz2/1OqjjWJ+L2gJAt/4uZUBHKM0=" providerId="None" clId="Web-{75201719-EBA7-4937-88ED-255A2FC554A8}" dt="2025-09-02T10:25:34.305" v="283"/>
          <ac:spMkLst>
            <pc:docMk/>
            <pc:sldMk cId="0" sldId="276"/>
            <ac:spMk id="440" creationId="{00000000-0000-0000-0000-000000000000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6:03.665" v="333"/>
        <pc:sldMkLst>
          <pc:docMk/>
          <pc:sldMk cId="0" sldId="277"/>
        </pc:sldMkLst>
        <pc:spChg chg="add">
          <ac:chgData name="Emma Posey" userId="aLn8ri3Cis4UPg9Cz2/1OqjjWJ+L2gJAt/4uZUBHKM0=" providerId="None" clId="Web-{75201719-EBA7-4937-88ED-255A2FC554A8}" dt="2025-09-02T10:26:03.430" v="324"/>
          <ac:spMkLst>
            <pc:docMk/>
            <pc:sldMk cId="0" sldId="277"/>
            <ac:spMk id="3" creationId="{66663B08-4FB3-F906-B3F3-643344C13125}"/>
          </ac:spMkLst>
        </pc:spChg>
        <pc:spChg chg="add">
          <ac:chgData name="Emma Posey" userId="aLn8ri3Cis4UPg9Cz2/1OqjjWJ+L2gJAt/4uZUBHKM0=" providerId="None" clId="Web-{75201719-EBA7-4937-88ED-255A2FC554A8}" dt="2025-09-02T10:26:03.462" v="325"/>
          <ac:spMkLst>
            <pc:docMk/>
            <pc:sldMk cId="0" sldId="277"/>
            <ac:spMk id="5" creationId="{614A70BD-F824-8B9C-4A8B-A4AA3CF96991}"/>
          </ac:spMkLst>
        </pc:spChg>
        <pc:spChg chg="add">
          <ac:chgData name="Emma Posey" userId="aLn8ri3Cis4UPg9Cz2/1OqjjWJ+L2gJAt/4uZUBHKM0=" providerId="None" clId="Web-{75201719-EBA7-4937-88ED-255A2FC554A8}" dt="2025-09-02T10:26:03.477" v="326"/>
          <ac:spMkLst>
            <pc:docMk/>
            <pc:sldMk cId="0" sldId="277"/>
            <ac:spMk id="7" creationId="{9F20649D-5C11-1F21-DF45-02CE5537D8B0}"/>
          </ac:spMkLst>
        </pc:spChg>
        <pc:spChg chg="add">
          <ac:chgData name="Emma Posey" userId="aLn8ri3Cis4UPg9Cz2/1OqjjWJ+L2gJAt/4uZUBHKM0=" providerId="None" clId="Web-{75201719-EBA7-4937-88ED-255A2FC554A8}" dt="2025-09-02T10:26:03.508" v="327"/>
          <ac:spMkLst>
            <pc:docMk/>
            <pc:sldMk cId="0" sldId="277"/>
            <ac:spMk id="9" creationId="{1D10BC27-4DBB-D3F2-8ED3-1654451B38F8}"/>
          </ac:spMkLst>
        </pc:spChg>
        <pc:spChg chg="add">
          <ac:chgData name="Emma Posey" userId="aLn8ri3Cis4UPg9Cz2/1OqjjWJ+L2gJAt/4uZUBHKM0=" providerId="None" clId="Web-{75201719-EBA7-4937-88ED-255A2FC554A8}" dt="2025-09-02T10:26:03.524" v="328"/>
          <ac:spMkLst>
            <pc:docMk/>
            <pc:sldMk cId="0" sldId="277"/>
            <ac:spMk id="11" creationId="{ADB42CAE-FBF7-65CB-FC46-8280090E07B2}"/>
          </ac:spMkLst>
        </pc:spChg>
        <pc:spChg chg="add">
          <ac:chgData name="Emma Posey" userId="aLn8ri3Cis4UPg9Cz2/1OqjjWJ+L2gJAt/4uZUBHKM0=" providerId="None" clId="Web-{75201719-EBA7-4937-88ED-255A2FC554A8}" dt="2025-09-02T10:26:03.555" v="329"/>
          <ac:spMkLst>
            <pc:docMk/>
            <pc:sldMk cId="0" sldId="277"/>
            <ac:spMk id="13" creationId="{C1055149-7F96-E41D-D168-258EB1A70376}"/>
          </ac:spMkLst>
        </pc:spChg>
        <pc:spChg chg="add">
          <ac:chgData name="Emma Posey" userId="aLn8ri3Cis4UPg9Cz2/1OqjjWJ+L2gJAt/4uZUBHKM0=" providerId="None" clId="Web-{75201719-EBA7-4937-88ED-255A2FC554A8}" dt="2025-09-02T10:26:03.571" v="330"/>
          <ac:spMkLst>
            <pc:docMk/>
            <pc:sldMk cId="0" sldId="277"/>
            <ac:spMk id="15" creationId="{20C3B02A-3CE6-11EE-CA3C-915447A0C19E}"/>
          </ac:spMkLst>
        </pc:spChg>
        <pc:spChg chg="add">
          <ac:chgData name="Emma Posey" userId="aLn8ri3Cis4UPg9Cz2/1OqjjWJ+L2gJAt/4uZUBHKM0=" providerId="None" clId="Web-{75201719-EBA7-4937-88ED-255A2FC554A8}" dt="2025-09-02T10:26:03.602" v="331"/>
          <ac:spMkLst>
            <pc:docMk/>
            <pc:sldMk cId="0" sldId="277"/>
            <ac:spMk id="17" creationId="{432F816B-FF30-A177-7CF5-6C9DC7BFA04B}"/>
          </ac:spMkLst>
        </pc:spChg>
        <pc:spChg chg="add">
          <ac:chgData name="Emma Posey" userId="aLn8ri3Cis4UPg9Cz2/1OqjjWJ+L2gJAt/4uZUBHKM0=" providerId="None" clId="Web-{75201719-EBA7-4937-88ED-255A2FC554A8}" dt="2025-09-02T10:26:03.633" v="332"/>
          <ac:spMkLst>
            <pc:docMk/>
            <pc:sldMk cId="0" sldId="277"/>
            <ac:spMk id="19" creationId="{CDA92640-B9D4-C28C-391C-5DFD60B10D31}"/>
          </ac:spMkLst>
        </pc:spChg>
        <pc:spChg chg="add">
          <ac:chgData name="Emma Posey" userId="aLn8ri3Cis4UPg9Cz2/1OqjjWJ+L2gJAt/4uZUBHKM0=" providerId="None" clId="Web-{75201719-EBA7-4937-88ED-255A2FC554A8}" dt="2025-09-02T10:26:03.665" v="333"/>
          <ac:spMkLst>
            <pc:docMk/>
            <pc:sldMk cId="0" sldId="277"/>
            <ac:spMk id="21" creationId="{D14A796A-436E-8849-F9CA-E7B0A482F8FA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6:36.575" v="395"/>
        <pc:sldMkLst>
          <pc:docMk/>
          <pc:sldMk cId="0" sldId="278"/>
        </pc:sldMkLst>
        <pc:spChg chg="add">
          <ac:chgData name="Emma Posey" userId="aLn8ri3Cis4UPg9Cz2/1OqjjWJ+L2gJAt/4uZUBHKM0=" providerId="None" clId="Web-{75201719-EBA7-4937-88ED-255A2FC554A8}" dt="2025-09-02T10:26:36.403" v="386"/>
          <ac:spMkLst>
            <pc:docMk/>
            <pc:sldMk cId="0" sldId="278"/>
            <ac:spMk id="23" creationId="{DE189BDB-BE57-059E-75DA-486DA69EE6E4}"/>
          </ac:spMkLst>
        </pc:spChg>
        <pc:spChg chg="add">
          <ac:chgData name="Emma Posey" userId="aLn8ri3Cis4UPg9Cz2/1OqjjWJ+L2gJAt/4uZUBHKM0=" providerId="None" clId="Web-{75201719-EBA7-4937-88ED-255A2FC554A8}" dt="2025-09-02T10:26:36.419" v="387"/>
          <ac:spMkLst>
            <pc:docMk/>
            <pc:sldMk cId="0" sldId="278"/>
            <ac:spMk id="25" creationId="{06E37D90-0CA2-125F-7758-35B5AF0E5552}"/>
          </ac:spMkLst>
        </pc:spChg>
        <pc:spChg chg="add">
          <ac:chgData name="Emma Posey" userId="aLn8ri3Cis4UPg9Cz2/1OqjjWJ+L2gJAt/4uZUBHKM0=" providerId="None" clId="Web-{75201719-EBA7-4937-88ED-255A2FC554A8}" dt="2025-09-02T10:26:36.434" v="388"/>
          <ac:spMkLst>
            <pc:docMk/>
            <pc:sldMk cId="0" sldId="278"/>
            <ac:spMk id="27" creationId="{25899102-9CE9-CBB3-F706-EF3ADA1AB6AA}"/>
          </ac:spMkLst>
        </pc:spChg>
        <pc:spChg chg="add">
          <ac:chgData name="Emma Posey" userId="aLn8ri3Cis4UPg9Cz2/1OqjjWJ+L2gJAt/4uZUBHKM0=" providerId="None" clId="Web-{75201719-EBA7-4937-88ED-255A2FC554A8}" dt="2025-09-02T10:26:36.450" v="389"/>
          <ac:spMkLst>
            <pc:docMk/>
            <pc:sldMk cId="0" sldId="278"/>
            <ac:spMk id="29" creationId="{C0B0ECCB-10C2-3432-025E-09C7B231ED0A}"/>
          </ac:spMkLst>
        </pc:spChg>
        <pc:spChg chg="add">
          <ac:chgData name="Emma Posey" userId="aLn8ri3Cis4UPg9Cz2/1OqjjWJ+L2gJAt/4uZUBHKM0=" providerId="None" clId="Web-{75201719-EBA7-4937-88ED-255A2FC554A8}" dt="2025-09-02T10:26:36.482" v="390"/>
          <ac:spMkLst>
            <pc:docMk/>
            <pc:sldMk cId="0" sldId="278"/>
            <ac:spMk id="31" creationId="{A7D53618-F01A-4628-1E36-296512BB1CFA}"/>
          </ac:spMkLst>
        </pc:spChg>
        <pc:spChg chg="add">
          <ac:chgData name="Emma Posey" userId="aLn8ri3Cis4UPg9Cz2/1OqjjWJ+L2gJAt/4uZUBHKM0=" providerId="None" clId="Web-{75201719-EBA7-4937-88ED-255A2FC554A8}" dt="2025-09-02T10:26:36.497" v="391"/>
          <ac:spMkLst>
            <pc:docMk/>
            <pc:sldMk cId="0" sldId="278"/>
            <ac:spMk id="33" creationId="{1D861637-3ADA-E92F-5A14-83CDAD97451E}"/>
          </ac:spMkLst>
        </pc:spChg>
        <pc:spChg chg="add">
          <ac:chgData name="Emma Posey" userId="aLn8ri3Cis4UPg9Cz2/1OqjjWJ+L2gJAt/4uZUBHKM0=" providerId="None" clId="Web-{75201719-EBA7-4937-88ED-255A2FC554A8}" dt="2025-09-02T10:26:36.512" v="392"/>
          <ac:spMkLst>
            <pc:docMk/>
            <pc:sldMk cId="0" sldId="278"/>
            <ac:spMk id="35" creationId="{87673746-3043-718E-0688-A89969D21092}"/>
          </ac:spMkLst>
        </pc:spChg>
        <pc:spChg chg="add">
          <ac:chgData name="Emma Posey" userId="aLn8ri3Cis4UPg9Cz2/1OqjjWJ+L2gJAt/4uZUBHKM0=" providerId="None" clId="Web-{75201719-EBA7-4937-88ED-255A2FC554A8}" dt="2025-09-02T10:26:36.544" v="393"/>
          <ac:spMkLst>
            <pc:docMk/>
            <pc:sldMk cId="0" sldId="278"/>
            <ac:spMk id="37" creationId="{A4E702CF-97C1-BA58-6D27-2FA002DFA3EB}"/>
          </ac:spMkLst>
        </pc:spChg>
        <pc:spChg chg="add">
          <ac:chgData name="Emma Posey" userId="aLn8ri3Cis4UPg9Cz2/1OqjjWJ+L2gJAt/4uZUBHKM0=" providerId="None" clId="Web-{75201719-EBA7-4937-88ED-255A2FC554A8}" dt="2025-09-02T10:26:36.559" v="394"/>
          <ac:spMkLst>
            <pc:docMk/>
            <pc:sldMk cId="0" sldId="278"/>
            <ac:spMk id="39" creationId="{C340B981-95DC-DD24-7EB6-DEB8A96499F8}"/>
          </ac:spMkLst>
        </pc:spChg>
        <pc:spChg chg="add">
          <ac:chgData name="Emma Posey" userId="aLn8ri3Cis4UPg9Cz2/1OqjjWJ+L2gJAt/4uZUBHKM0=" providerId="None" clId="Web-{75201719-EBA7-4937-88ED-255A2FC554A8}" dt="2025-09-02T10:26:36.575" v="395"/>
          <ac:spMkLst>
            <pc:docMk/>
            <pc:sldMk cId="0" sldId="278"/>
            <ac:spMk id="41" creationId="{1EC4FAF2-7851-C42D-6236-36DD3DC13519}"/>
          </ac:spMkLst>
        </pc:spChg>
        <pc:spChg chg="add del">
          <ac:chgData name="Emma Posey" userId="aLn8ri3Cis4UPg9Cz2/1OqjjWJ+L2gJAt/4uZUBHKM0=" providerId="None" clId="Web-{75201719-EBA7-4937-88ED-255A2FC554A8}" dt="2025-09-02T10:26:27.682" v="365"/>
          <ac:spMkLst>
            <pc:docMk/>
            <pc:sldMk cId="0" sldId="278"/>
            <ac:spMk id="493" creationId="{00000000-0000-0000-0000-000000000000}"/>
          </ac:spMkLst>
        </pc:spChg>
      </pc:sldChg>
      <pc:sldChg chg="addSp delSp">
        <pc:chgData name="Emma Posey" userId="aLn8ri3Cis4UPg9Cz2/1OqjjWJ+L2gJAt/4uZUBHKM0=" providerId="None" clId="Web-{75201719-EBA7-4937-88ED-255A2FC554A8}" dt="2025-09-02T10:26:47.421" v="415"/>
        <pc:sldMkLst>
          <pc:docMk/>
          <pc:sldMk cId="0" sldId="279"/>
        </pc:sldMkLst>
        <pc:spChg chg="add">
          <ac:chgData name="Emma Posey" userId="aLn8ri3Cis4UPg9Cz2/1OqjjWJ+L2gJAt/4uZUBHKM0=" providerId="None" clId="Web-{75201719-EBA7-4937-88ED-255A2FC554A8}" dt="2025-09-02T10:26:47.218" v="406"/>
          <ac:spMkLst>
            <pc:docMk/>
            <pc:sldMk cId="0" sldId="279"/>
            <ac:spMk id="3" creationId="{2E51538C-00BA-0A1D-9BC0-ED5F6ADDAC8D}"/>
          </ac:spMkLst>
        </pc:spChg>
        <pc:spChg chg="add">
          <ac:chgData name="Emma Posey" userId="aLn8ri3Cis4UPg9Cz2/1OqjjWJ+L2gJAt/4uZUBHKM0=" providerId="None" clId="Web-{75201719-EBA7-4937-88ED-255A2FC554A8}" dt="2025-09-02T10:26:47.249" v="407"/>
          <ac:spMkLst>
            <pc:docMk/>
            <pc:sldMk cId="0" sldId="279"/>
            <ac:spMk id="5" creationId="{E1E5B5A3-4B82-F697-9626-649FAFC970DE}"/>
          </ac:spMkLst>
        </pc:spChg>
        <pc:spChg chg="add">
          <ac:chgData name="Emma Posey" userId="aLn8ri3Cis4UPg9Cz2/1OqjjWJ+L2gJAt/4uZUBHKM0=" providerId="None" clId="Web-{75201719-EBA7-4937-88ED-255A2FC554A8}" dt="2025-09-02T10:26:47.264" v="408"/>
          <ac:spMkLst>
            <pc:docMk/>
            <pc:sldMk cId="0" sldId="279"/>
            <ac:spMk id="7" creationId="{1E5B1975-A14E-B278-1FEE-1CC13E473500}"/>
          </ac:spMkLst>
        </pc:spChg>
        <pc:spChg chg="add">
          <ac:chgData name="Emma Posey" userId="aLn8ri3Cis4UPg9Cz2/1OqjjWJ+L2gJAt/4uZUBHKM0=" providerId="None" clId="Web-{75201719-EBA7-4937-88ED-255A2FC554A8}" dt="2025-09-02T10:26:47.296" v="409"/>
          <ac:spMkLst>
            <pc:docMk/>
            <pc:sldMk cId="0" sldId="279"/>
            <ac:spMk id="9" creationId="{9AE93E1A-FF0B-0749-CF53-183E69BF140C}"/>
          </ac:spMkLst>
        </pc:spChg>
        <pc:spChg chg="add">
          <ac:chgData name="Emma Posey" userId="aLn8ri3Cis4UPg9Cz2/1OqjjWJ+L2gJAt/4uZUBHKM0=" providerId="None" clId="Web-{75201719-EBA7-4937-88ED-255A2FC554A8}" dt="2025-09-02T10:26:47.311" v="410"/>
          <ac:spMkLst>
            <pc:docMk/>
            <pc:sldMk cId="0" sldId="279"/>
            <ac:spMk id="11" creationId="{D22E527F-4A62-B84F-A78D-0040E580A9C0}"/>
          </ac:spMkLst>
        </pc:spChg>
        <pc:spChg chg="add">
          <ac:chgData name="Emma Posey" userId="aLn8ri3Cis4UPg9Cz2/1OqjjWJ+L2gJAt/4uZUBHKM0=" providerId="None" clId="Web-{75201719-EBA7-4937-88ED-255A2FC554A8}" dt="2025-09-02T10:26:47.327" v="411"/>
          <ac:spMkLst>
            <pc:docMk/>
            <pc:sldMk cId="0" sldId="279"/>
            <ac:spMk id="13" creationId="{6132EBD4-758A-90AB-43AE-34D4958CA69A}"/>
          </ac:spMkLst>
        </pc:spChg>
        <pc:spChg chg="add">
          <ac:chgData name="Emma Posey" userId="aLn8ri3Cis4UPg9Cz2/1OqjjWJ+L2gJAt/4uZUBHKM0=" providerId="None" clId="Web-{75201719-EBA7-4937-88ED-255A2FC554A8}" dt="2025-09-02T10:26:47.343" v="412"/>
          <ac:spMkLst>
            <pc:docMk/>
            <pc:sldMk cId="0" sldId="279"/>
            <ac:spMk id="15" creationId="{830F5018-49D5-7FB7-F83F-4D6987465DF2}"/>
          </ac:spMkLst>
        </pc:spChg>
        <pc:spChg chg="add">
          <ac:chgData name="Emma Posey" userId="aLn8ri3Cis4UPg9Cz2/1OqjjWJ+L2gJAt/4uZUBHKM0=" providerId="None" clId="Web-{75201719-EBA7-4937-88ED-255A2FC554A8}" dt="2025-09-02T10:26:47.374" v="413"/>
          <ac:spMkLst>
            <pc:docMk/>
            <pc:sldMk cId="0" sldId="279"/>
            <ac:spMk id="17" creationId="{AD307B2C-381E-CE1D-C2CA-5BA8A5A1CD08}"/>
          </ac:spMkLst>
        </pc:spChg>
        <pc:spChg chg="add">
          <ac:chgData name="Emma Posey" userId="aLn8ri3Cis4UPg9Cz2/1OqjjWJ+L2gJAt/4uZUBHKM0=" providerId="None" clId="Web-{75201719-EBA7-4937-88ED-255A2FC554A8}" dt="2025-09-02T10:26:47.393" v="414"/>
          <ac:spMkLst>
            <pc:docMk/>
            <pc:sldMk cId="0" sldId="279"/>
            <ac:spMk id="19" creationId="{7D4EBDCD-1159-2BA2-9F0F-02AA1B68E532}"/>
          </ac:spMkLst>
        </pc:spChg>
        <pc:spChg chg="add">
          <ac:chgData name="Emma Posey" userId="aLn8ri3Cis4UPg9Cz2/1OqjjWJ+L2gJAt/4uZUBHKM0=" providerId="None" clId="Web-{75201719-EBA7-4937-88ED-255A2FC554A8}" dt="2025-09-02T10:26:47.421" v="415"/>
          <ac:spMkLst>
            <pc:docMk/>
            <pc:sldMk cId="0" sldId="279"/>
            <ac:spMk id="21" creationId="{407D90D4-2A67-7969-01E2-9D7400D1568A}"/>
          </ac:spMkLst>
        </pc:spChg>
      </pc:sldChg>
    </pc:docChg>
  </pc:docChgLst>
  <pc:docChgLst>
    <pc:chgData name="Emma Posey" userId="aLn8ri3Cis4UPg9Cz2/1OqjjWJ+L2gJAt/4uZUBHKM0=" providerId="None" clId="Web-{D1E361E7-B7DF-4004-BE51-A83D70EC30DC}"/>
    <pc:docChg chg="modSld">
      <pc:chgData name="Emma Posey" userId="aLn8ri3Cis4UPg9Cz2/1OqjjWJ+L2gJAt/4uZUBHKM0=" providerId="None" clId="Web-{D1E361E7-B7DF-4004-BE51-A83D70EC30DC}" dt="2025-09-10T13:59:23.841" v="71" actId="20577"/>
      <pc:docMkLst>
        <pc:docMk/>
      </pc:docMkLst>
      <pc:sldChg chg="modSp">
        <pc:chgData name="Emma Posey" userId="aLn8ri3Cis4UPg9Cz2/1OqjjWJ+L2gJAt/4uZUBHKM0=" providerId="None" clId="Web-{D1E361E7-B7DF-4004-BE51-A83D70EC30DC}" dt="2025-09-10T13:52:55.540" v="14" actId="20577"/>
        <pc:sldMkLst>
          <pc:docMk/>
          <pc:sldMk cId="0" sldId="257"/>
        </pc:sldMkLst>
        <pc:spChg chg="mod">
          <ac:chgData name="Emma Posey" userId="aLn8ri3Cis4UPg9Cz2/1OqjjWJ+L2gJAt/4uZUBHKM0=" providerId="None" clId="Web-{D1E361E7-B7DF-4004-BE51-A83D70EC30DC}" dt="2025-09-10T13:52:55.540" v="14" actId="20577"/>
          <ac:spMkLst>
            <pc:docMk/>
            <pc:sldMk cId="0" sldId="257"/>
            <ac:spMk id="77" creationId="{00000000-0000-0000-0000-000000000000}"/>
          </ac:spMkLst>
        </pc:spChg>
      </pc:sldChg>
      <pc:sldChg chg="addSp delSp modSp">
        <pc:chgData name="Emma Posey" userId="aLn8ri3Cis4UPg9Cz2/1OqjjWJ+L2gJAt/4uZUBHKM0=" providerId="None" clId="Web-{D1E361E7-B7DF-4004-BE51-A83D70EC30DC}" dt="2025-09-10T13:59:23.841" v="71" actId="20577"/>
        <pc:sldMkLst>
          <pc:docMk/>
          <pc:sldMk cId="0" sldId="261"/>
        </pc:sldMkLst>
        <pc:spChg chg="mod">
          <ac:chgData name="Emma Posey" userId="aLn8ri3Cis4UPg9Cz2/1OqjjWJ+L2gJAt/4uZUBHKM0=" providerId="None" clId="Web-{D1E361E7-B7DF-4004-BE51-A83D70EC30DC}" dt="2025-09-10T13:59:23.841" v="71" actId="20577"/>
          <ac:spMkLst>
            <pc:docMk/>
            <pc:sldMk cId="0" sldId="261"/>
            <ac:spMk id="114" creationId="{00000000-0000-0000-0000-000000000000}"/>
          </ac:spMkLst>
        </pc:spChg>
      </pc:sldChg>
      <pc:sldChg chg="addSp delSp modSp">
        <pc:chgData name="Emma Posey" userId="aLn8ri3Cis4UPg9Cz2/1OqjjWJ+L2gJAt/4uZUBHKM0=" providerId="None" clId="Web-{D1E361E7-B7DF-4004-BE51-A83D70EC30DC}" dt="2025-09-10T13:55:41.011" v="60"/>
        <pc:sldMkLst>
          <pc:docMk/>
          <pc:sldMk cId="0" sldId="280"/>
        </pc:sldMkLst>
        <pc:spChg chg="mod">
          <ac:chgData name="Emma Posey" userId="aLn8ri3Cis4UPg9Cz2/1OqjjWJ+L2gJAt/4uZUBHKM0=" providerId="None" clId="Web-{D1E361E7-B7DF-4004-BE51-A83D70EC30DC}" dt="2025-09-10T13:55:37.574" v="59" actId="20577"/>
          <ac:spMkLst>
            <pc:docMk/>
            <pc:sldMk cId="0" sldId="280"/>
            <ac:spMk id="545" creationId="{00000000-0000-0000-0000-000000000000}"/>
          </ac:spMkLst>
        </pc:spChg>
      </pc:sldChg>
      <pc:sldChg chg="modSp">
        <pc:chgData name="Emma Posey" userId="aLn8ri3Cis4UPg9Cz2/1OqjjWJ+L2gJAt/4uZUBHKM0=" providerId="None" clId="Web-{D1E361E7-B7DF-4004-BE51-A83D70EC30DC}" dt="2025-09-10T13:53:07.478" v="40" actId="20577"/>
        <pc:sldMkLst>
          <pc:docMk/>
          <pc:sldMk cId="0" sldId="282"/>
        </pc:sldMkLst>
        <pc:spChg chg="mod">
          <ac:chgData name="Emma Posey" userId="aLn8ri3Cis4UPg9Cz2/1OqjjWJ+L2gJAt/4uZUBHKM0=" providerId="None" clId="Web-{D1E361E7-B7DF-4004-BE51-A83D70EC30DC}" dt="2025-09-10T13:53:07.478" v="40" actId="20577"/>
          <ac:spMkLst>
            <pc:docMk/>
            <pc:sldMk cId="0" sldId="282"/>
            <ac:spMk id="562" creationId="{00000000-0000-0000-0000-000000000000}"/>
          </ac:spMkLst>
        </pc:spChg>
      </pc:sldChg>
    </pc:docChg>
  </pc:docChgLst>
  <pc:docChgLst>
    <pc:chgData name="Ryan Jones" userId="QlXE11oioJqqukQAOhl4VRvg/B84fAhIKNiGnDtmChg=" providerId="None" clId="Web-{C3D68DF9-CE51-4F79-B07F-4CCB579B3338}"/>
    <pc:docChg chg="mod modSld sldOrd">
      <pc:chgData name="Ryan Jones" userId="QlXE11oioJqqukQAOhl4VRvg/B84fAhIKNiGnDtmChg=" providerId="None" clId="Web-{C3D68DF9-CE51-4F79-B07F-4CCB579B3338}" dt="2025-09-01T09:25:21.974" v="26" actId="1076"/>
      <pc:docMkLst>
        <pc:docMk/>
      </pc:docMkLst>
      <pc:sldChg chg="addSp delSp modSp ord">
        <pc:chgData name="Ryan Jones" userId="QlXE11oioJqqukQAOhl4VRvg/B84fAhIKNiGnDtmChg=" providerId="None" clId="Web-{C3D68DF9-CE51-4F79-B07F-4CCB579B3338}" dt="2025-09-01T09:24:54.348" v="24"/>
        <pc:sldMkLst>
          <pc:docMk/>
          <pc:sldMk cId="0" sldId="261"/>
        </pc:sldMkLst>
      </pc:sldChg>
      <pc:sldChg chg="ord">
        <pc:chgData name="Ryan Jones" userId="QlXE11oioJqqukQAOhl4VRvg/B84fAhIKNiGnDtmChg=" providerId="None" clId="Web-{C3D68DF9-CE51-4F79-B07F-4CCB579B3338}" dt="2025-09-01T09:23:56.049" v="23"/>
        <pc:sldMkLst>
          <pc:docMk/>
          <pc:sldMk cId="0" sldId="262"/>
        </pc:sldMkLst>
      </pc:sldChg>
      <pc:sldChg chg="modSp">
        <pc:chgData name="Ryan Jones" userId="QlXE11oioJqqukQAOhl4VRvg/B84fAhIKNiGnDtmChg=" providerId="None" clId="Web-{C3D68DF9-CE51-4F79-B07F-4CCB579B3338}" dt="2025-09-01T09:25:21.974" v="26" actId="1076"/>
        <pc:sldMkLst>
          <pc:docMk/>
          <pc:sldMk cId="0" sldId="263"/>
        </pc:sldMkLst>
        <pc:spChg chg="mod">
          <ac:chgData name="Ryan Jones" userId="QlXE11oioJqqukQAOhl4VRvg/B84fAhIKNiGnDtmChg=" providerId="None" clId="Web-{C3D68DF9-CE51-4F79-B07F-4CCB579B3338}" dt="2025-09-01T09:25:21.974" v="26" actId="1076"/>
          <ac:spMkLst>
            <pc:docMk/>
            <pc:sldMk cId="0" sldId="263"/>
            <ac:spMk id="133" creationId="{00000000-0000-0000-0000-000000000000}"/>
          </ac:spMkLst>
        </pc:spChg>
      </pc:sldChg>
    </pc:docChg>
  </pc:docChgLst>
  <pc:docChgLst>
    <pc:chgData name="Emma Posey" userId="aLn8ri3Cis4UPg9Cz2/1OqjjWJ+L2gJAt/4uZUBHKM0=" providerId="None" clId="Web-{0B7E285E-2DBD-42BD-8422-C8C8887EF517}"/>
    <pc:docChg chg="modSld">
      <pc:chgData name="Emma Posey" userId="aLn8ri3Cis4UPg9Cz2/1OqjjWJ+L2gJAt/4uZUBHKM0=" providerId="None" clId="Web-{0B7E285E-2DBD-42BD-8422-C8C8887EF517}" dt="2025-09-04T09:09:42.460" v="202"/>
      <pc:docMkLst>
        <pc:docMk/>
      </pc:docMkLst>
      <pc:sldChg chg="addSp delSp modSp">
        <pc:chgData name="Emma Posey" userId="aLn8ri3Cis4UPg9Cz2/1OqjjWJ+L2gJAt/4uZUBHKM0=" providerId="None" clId="Web-{0B7E285E-2DBD-42BD-8422-C8C8887EF517}" dt="2025-09-04T09:09:42.460" v="202"/>
        <pc:sldMkLst>
          <pc:docMk/>
          <pc:sldMk cId="0" sldId="259"/>
        </pc:sldMkLst>
        <pc:picChg chg="add del">
          <ac:chgData name="Emma Posey" userId="aLn8ri3Cis4UPg9Cz2/1OqjjWJ+L2gJAt/4uZUBHKM0=" providerId="None" clId="Web-{0B7E285E-2DBD-42BD-8422-C8C8887EF517}" dt="2025-09-04T09:07:58.380" v="186"/>
          <ac:picMkLst>
            <pc:docMk/>
            <pc:sldMk cId="0" sldId="259"/>
            <ac:picMk id="3" creationId="{A0006E4D-DF7C-CFB3-950C-A8E5AF37FB8C}"/>
          </ac:picMkLst>
        </pc:picChg>
        <pc:picChg chg="add">
          <ac:chgData name="Emma Posey" userId="aLn8ri3Cis4UPg9Cz2/1OqjjWJ+L2gJAt/4uZUBHKM0=" providerId="None" clId="Web-{0B7E285E-2DBD-42BD-8422-C8C8887EF517}" dt="2025-09-04T09:09:37.804" v="200"/>
          <ac:picMkLst>
            <pc:docMk/>
            <pc:sldMk cId="0" sldId="259"/>
            <ac:picMk id="5" creationId="{A0006E4D-DF7C-CFB3-950C-A8E5AF37FB8C}"/>
          </ac:picMkLst>
        </pc:picChg>
      </pc:sldChg>
      <pc:sldChg chg="delSp modSp mod setBg modCm">
        <pc:chgData name="Emma Posey" userId="aLn8ri3Cis4UPg9Cz2/1OqjjWJ+L2gJAt/4uZUBHKM0=" providerId="None" clId="Web-{0B7E285E-2DBD-42BD-8422-C8C8887EF517}" dt="2025-09-04T09:00:12.186" v="150" actId="20577"/>
        <pc:sldMkLst>
          <pc:docMk/>
          <pc:sldMk cId="0" sldId="265"/>
        </pc:sldMkLst>
        <pc:spChg chg="mod">
          <ac:chgData name="Emma Posey" userId="aLn8ri3Cis4UPg9Cz2/1OqjjWJ+L2gJAt/4uZUBHKM0=" providerId="None" clId="Web-{0B7E285E-2DBD-42BD-8422-C8C8887EF517}" dt="2025-09-04T09:00:12.186" v="150" actId="20577"/>
          <ac:spMkLst>
            <pc:docMk/>
            <pc:sldMk cId="0" sldId="265"/>
            <ac:spMk id="5" creationId="{874C04AA-19E5-D736-C858-20C67BEC4182}"/>
          </ac:spMkLst>
        </pc:spChg>
        <pc:spChg chg="mod">
          <ac:chgData name="Emma Posey" userId="aLn8ri3Cis4UPg9Cz2/1OqjjWJ+L2gJAt/4uZUBHKM0=" providerId="None" clId="Web-{0B7E285E-2DBD-42BD-8422-C8C8887EF517}" dt="2025-09-04T08:11:29.010" v="12" actId="20577"/>
          <ac:spMkLst>
            <pc:docMk/>
            <pc:sldMk cId="0" sldId="265"/>
            <ac:spMk id="14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0B7E285E-2DBD-42BD-8422-C8C8887EF517}" dt="2025-09-04T08:11:28.025" v="11" actId="20577"/>
              <pc2:cmMkLst xmlns:pc2="http://schemas.microsoft.com/office/powerpoint/2019/9/main/command">
                <pc:docMk/>
                <pc:sldMk cId="0" sldId="265"/>
                <pc2:cmMk id="{97FFB3E6-6B0A-4421-8F40-A2D8DA0FD263}"/>
              </pc2:cmMkLst>
            </pc226:cmChg>
          </p:ext>
        </pc:extLst>
      </pc:sldChg>
      <pc:sldChg chg="modSp mod setBg">
        <pc:chgData name="Emma Posey" userId="aLn8ri3Cis4UPg9Cz2/1OqjjWJ+L2gJAt/4uZUBHKM0=" providerId="None" clId="Web-{0B7E285E-2DBD-42BD-8422-C8C8887EF517}" dt="2025-09-04T09:00:19.577" v="151" actId="20577"/>
        <pc:sldMkLst>
          <pc:docMk/>
          <pc:sldMk cId="0" sldId="266"/>
        </pc:sldMkLst>
        <pc:spChg chg="mod">
          <ac:chgData name="Emma Posey" userId="aLn8ri3Cis4UPg9Cz2/1OqjjWJ+L2gJAt/4uZUBHKM0=" providerId="None" clId="Web-{0B7E285E-2DBD-42BD-8422-C8C8887EF517}" dt="2025-09-04T09:00:19.577" v="151" actId="20577"/>
          <ac:spMkLst>
            <pc:docMk/>
            <pc:sldMk cId="0" sldId="266"/>
            <ac:spMk id="176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2:48.657" v="175" actId="20577"/>
        <pc:sldMkLst>
          <pc:docMk/>
          <pc:sldMk cId="0" sldId="267"/>
        </pc:sldMkLst>
        <pc:spChg chg="mod">
          <ac:chgData name="Emma Posey" userId="aLn8ri3Cis4UPg9Cz2/1OqjjWJ+L2gJAt/4uZUBHKM0=" providerId="None" clId="Web-{0B7E285E-2DBD-42BD-8422-C8C8887EF517}" dt="2025-09-04T09:00:25.249" v="152" actId="20577"/>
          <ac:spMkLst>
            <pc:docMk/>
            <pc:sldMk cId="0" sldId="267"/>
            <ac:spMk id="202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2:48.657" v="175" actId="20577"/>
          <ac:spMkLst>
            <pc:docMk/>
            <pc:sldMk cId="0" sldId="267"/>
            <ac:spMk id="220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0:47.108" v="156" actId="20577"/>
        <pc:sldMkLst>
          <pc:docMk/>
          <pc:sldMk cId="0" sldId="268"/>
        </pc:sldMkLst>
        <pc:spChg chg="mod">
          <ac:chgData name="Emma Posey" userId="aLn8ri3Cis4UPg9Cz2/1OqjjWJ+L2gJAt/4uZUBHKM0=" providerId="None" clId="Web-{0B7E285E-2DBD-42BD-8422-C8C8887EF517}" dt="2025-09-04T08:56:54.839" v="117" actId="20577"/>
          <ac:spMkLst>
            <pc:docMk/>
            <pc:sldMk cId="0" sldId="268"/>
            <ac:spMk id="225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0:47.108" v="156" actId="20577"/>
          <ac:spMkLst>
            <pc:docMk/>
            <pc:sldMk cId="0" sldId="268"/>
            <ac:spMk id="229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0:54.062" v="158" actId="20577"/>
        <pc:sldMkLst>
          <pc:docMk/>
          <pc:sldMk cId="0" sldId="269"/>
        </pc:sldMkLst>
        <pc:spChg chg="mod">
          <ac:chgData name="Emma Posey" userId="aLn8ri3Cis4UPg9Cz2/1OqjjWJ+L2gJAt/4uZUBHKM0=" providerId="None" clId="Web-{0B7E285E-2DBD-42BD-8422-C8C8887EF517}" dt="2025-09-04T08:56:57.433" v="118" actId="20577"/>
          <ac:spMkLst>
            <pc:docMk/>
            <pc:sldMk cId="0" sldId="269"/>
            <ac:spMk id="250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0:54.062" v="158" actId="20577"/>
          <ac:spMkLst>
            <pc:docMk/>
            <pc:sldMk cId="0" sldId="269"/>
            <ac:spMk id="254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0:50.811" v="157" actId="20577"/>
          <ac:spMkLst>
            <pc:docMk/>
            <pc:sldMk cId="0" sldId="269"/>
            <ac:spMk id="272" creationId="{00000000-0000-0000-0000-000000000000}"/>
          </ac:spMkLst>
        </pc:spChg>
      </pc:sldChg>
      <pc:sldChg chg="modSp mod setBg modCm">
        <pc:chgData name="Emma Posey" userId="aLn8ri3Cis4UPg9Cz2/1OqjjWJ+L2gJAt/4uZUBHKM0=" providerId="None" clId="Web-{0B7E285E-2DBD-42BD-8422-C8C8887EF517}" dt="2025-09-04T09:01:00.233" v="159" actId="20577"/>
        <pc:sldMkLst>
          <pc:docMk/>
          <pc:sldMk cId="0" sldId="270"/>
        </pc:sldMkLst>
        <pc:spChg chg="mod">
          <ac:chgData name="Emma Posey" userId="aLn8ri3Cis4UPg9Cz2/1OqjjWJ+L2gJAt/4uZUBHKM0=" providerId="None" clId="Web-{0B7E285E-2DBD-42BD-8422-C8C8887EF517}" dt="2025-09-04T08:57:35.355" v="119" actId="20577"/>
          <ac:spMkLst>
            <pc:docMk/>
            <pc:sldMk cId="0" sldId="270"/>
            <ac:spMk id="279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00.233" v="159" actId="20577"/>
          <ac:spMkLst>
            <pc:docMk/>
            <pc:sldMk cId="0" sldId="270"/>
            <ac:spMk id="28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0B7E285E-2DBD-42BD-8422-C8C8887EF517}" dt="2025-09-04T08:57:35.355" v="119" actId="20577"/>
              <pc2:cmMkLst xmlns:pc2="http://schemas.microsoft.com/office/powerpoint/2019/9/main/command">
                <pc:docMk/>
                <pc:sldMk cId="0" sldId="270"/>
                <pc2:cmMk id="{E2EB6E0A-7681-497D-AAAC-3989AAF8C053}"/>
              </pc2:cmMkLst>
            </pc226:cmChg>
          </p:ext>
        </pc:extLst>
      </pc:sldChg>
      <pc:sldChg chg="modSp mod setBg">
        <pc:chgData name="Emma Posey" userId="aLn8ri3Cis4UPg9Cz2/1OqjjWJ+L2gJAt/4uZUBHKM0=" providerId="None" clId="Web-{0B7E285E-2DBD-42BD-8422-C8C8887EF517}" dt="2025-09-04T09:01:08.484" v="161" actId="20577"/>
        <pc:sldMkLst>
          <pc:docMk/>
          <pc:sldMk cId="0" sldId="271"/>
        </pc:sldMkLst>
        <pc:spChg chg="mod">
          <ac:chgData name="Emma Posey" userId="aLn8ri3Cis4UPg9Cz2/1OqjjWJ+L2gJAt/4uZUBHKM0=" providerId="None" clId="Web-{0B7E285E-2DBD-42BD-8422-C8C8887EF517}" dt="2025-09-04T08:57:37.965" v="120" actId="20577"/>
          <ac:spMkLst>
            <pc:docMk/>
            <pc:sldMk cId="0" sldId="271"/>
            <ac:spMk id="304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04.546" v="160" actId="20577"/>
          <ac:spMkLst>
            <pc:docMk/>
            <pc:sldMk cId="0" sldId="271"/>
            <ac:spMk id="308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08.484" v="161" actId="20577"/>
          <ac:spMkLst>
            <pc:docMk/>
            <pc:sldMk cId="0" sldId="271"/>
            <ac:spMk id="326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1:12.984" v="162" actId="20577"/>
        <pc:sldMkLst>
          <pc:docMk/>
          <pc:sldMk cId="0" sldId="272"/>
        </pc:sldMkLst>
        <pc:spChg chg="mod">
          <ac:chgData name="Emma Posey" userId="aLn8ri3Cis4UPg9Cz2/1OqjjWJ+L2gJAt/4uZUBHKM0=" providerId="None" clId="Web-{0B7E285E-2DBD-42BD-8422-C8C8887EF517}" dt="2025-09-04T08:57:44.277" v="121" actId="20577"/>
          <ac:spMkLst>
            <pc:docMk/>
            <pc:sldMk cId="0" sldId="272"/>
            <ac:spMk id="331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12.984" v="162" actId="20577"/>
          <ac:spMkLst>
            <pc:docMk/>
            <pc:sldMk cId="0" sldId="272"/>
            <ac:spMk id="335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1:22.640" v="164" actId="20577"/>
        <pc:sldMkLst>
          <pc:docMk/>
          <pc:sldMk cId="0" sldId="273"/>
        </pc:sldMkLst>
        <pc:spChg chg="mod">
          <ac:chgData name="Emma Posey" userId="aLn8ri3Cis4UPg9Cz2/1OqjjWJ+L2gJAt/4uZUBHKM0=" providerId="None" clId="Web-{0B7E285E-2DBD-42BD-8422-C8C8887EF517}" dt="2025-09-04T08:58:10.075" v="123" actId="20577"/>
          <ac:spMkLst>
            <pc:docMk/>
            <pc:sldMk cId="0" sldId="273"/>
            <ac:spMk id="356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18.953" v="163" actId="20577"/>
          <ac:spMkLst>
            <pc:docMk/>
            <pc:sldMk cId="0" sldId="273"/>
            <ac:spMk id="360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22.640" v="164" actId="20577"/>
          <ac:spMkLst>
            <pc:docMk/>
            <pc:sldMk cId="0" sldId="273"/>
            <ac:spMk id="378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1:28.015" v="165" actId="20577"/>
        <pc:sldMkLst>
          <pc:docMk/>
          <pc:sldMk cId="0" sldId="274"/>
        </pc:sldMkLst>
        <pc:spChg chg="mod">
          <ac:chgData name="Emma Posey" userId="aLn8ri3Cis4UPg9Cz2/1OqjjWJ+L2gJAt/4uZUBHKM0=" providerId="None" clId="Web-{0B7E285E-2DBD-42BD-8422-C8C8887EF517}" dt="2025-09-04T09:01:28.015" v="165" actId="20577"/>
          <ac:spMkLst>
            <pc:docMk/>
            <pc:sldMk cId="0" sldId="274"/>
            <ac:spMk id="388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1:36.703" v="167" actId="20577"/>
        <pc:sldMkLst>
          <pc:docMk/>
          <pc:sldMk cId="0" sldId="275"/>
        </pc:sldMkLst>
        <pc:spChg chg="mod">
          <ac:chgData name="Emma Posey" userId="aLn8ri3Cis4UPg9Cz2/1OqjjWJ+L2gJAt/4uZUBHKM0=" providerId="None" clId="Web-{0B7E285E-2DBD-42BD-8422-C8C8887EF517}" dt="2025-09-04T09:01:32.062" v="166" actId="20577"/>
          <ac:spMkLst>
            <pc:docMk/>
            <pc:sldMk cId="0" sldId="275"/>
            <ac:spMk id="413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36.703" v="167" actId="20577"/>
          <ac:spMkLst>
            <pc:docMk/>
            <pc:sldMk cId="0" sldId="275"/>
            <ac:spMk id="431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1:52.687" v="168" actId="20577"/>
        <pc:sldMkLst>
          <pc:docMk/>
          <pc:sldMk cId="0" sldId="276"/>
        </pc:sldMkLst>
        <pc:spChg chg="mod">
          <ac:chgData name="Emma Posey" userId="aLn8ri3Cis4UPg9Cz2/1OqjjWJ+L2gJAt/4uZUBHKM0=" providerId="None" clId="Web-{0B7E285E-2DBD-42BD-8422-C8C8887EF517}" dt="2025-09-04T08:58:52.747" v="134" actId="20577"/>
          <ac:spMkLst>
            <pc:docMk/>
            <pc:sldMk cId="0" sldId="276"/>
            <ac:spMk id="437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52.687" v="168" actId="20577"/>
          <ac:spMkLst>
            <pc:docMk/>
            <pc:sldMk cId="0" sldId="276"/>
            <ac:spMk id="441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2:01.203" v="170" actId="20577"/>
        <pc:sldMkLst>
          <pc:docMk/>
          <pc:sldMk cId="0" sldId="277"/>
        </pc:sldMkLst>
        <pc:spChg chg="mod">
          <ac:chgData name="Emma Posey" userId="aLn8ri3Cis4UPg9Cz2/1OqjjWJ+L2gJAt/4uZUBHKM0=" providerId="None" clId="Web-{0B7E285E-2DBD-42BD-8422-C8C8887EF517}" dt="2025-09-04T08:58:59.357" v="140" actId="20577"/>
          <ac:spMkLst>
            <pc:docMk/>
            <pc:sldMk cId="0" sldId="277"/>
            <ac:spMk id="462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1:57.484" v="169" actId="20577"/>
          <ac:spMkLst>
            <pc:docMk/>
            <pc:sldMk cId="0" sldId="277"/>
            <ac:spMk id="466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2:01.203" v="170" actId="20577"/>
          <ac:spMkLst>
            <pc:docMk/>
            <pc:sldMk cId="0" sldId="277"/>
            <ac:spMk id="484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2:06.250" v="171" actId="20577"/>
        <pc:sldMkLst>
          <pc:docMk/>
          <pc:sldMk cId="0" sldId="278"/>
        </pc:sldMkLst>
        <pc:spChg chg="mod">
          <ac:chgData name="Emma Posey" userId="aLn8ri3Cis4UPg9Cz2/1OqjjWJ+L2gJAt/4uZUBHKM0=" providerId="None" clId="Web-{0B7E285E-2DBD-42BD-8422-C8C8887EF517}" dt="2025-09-04T09:02:06.250" v="171" actId="20577"/>
          <ac:spMkLst>
            <pc:docMk/>
            <pc:sldMk cId="0" sldId="278"/>
            <ac:spMk id="494" creationId="{00000000-0000-0000-0000-000000000000}"/>
          </ac:spMkLst>
        </pc:spChg>
      </pc:sldChg>
      <pc:sldChg chg="modSp mod setBg">
        <pc:chgData name="Emma Posey" userId="aLn8ri3Cis4UPg9Cz2/1OqjjWJ+L2gJAt/4uZUBHKM0=" providerId="None" clId="Web-{0B7E285E-2DBD-42BD-8422-C8C8887EF517}" dt="2025-09-04T09:02:20.047" v="173" actId="20577"/>
        <pc:sldMkLst>
          <pc:docMk/>
          <pc:sldMk cId="0" sldId="279"/>
        </pc:sldMkLst>
        <pc:spChg chg="mod">
          <ac:chgData name="Emma Posey" userId="aLn8ri3Cis4UPg9Cz2/1OqjjWJ+L2gJAt/4uZUBHKM0=" providerId="None" clId="Web-{0B7E285E-2DBD-42BD-8422-C8C8887EF517}" dt="2025-09-04T09:02:20.047" v="173" actId="20577"/>
          <ac:spMkLst>
            <pc:docMk/>
            <pc:sldMk cId="0" sldId="279"/>
            <ac:spMk id="519" creationId="{00000000-0000-0000-0000-000000000000}"/>
          </ac:spMkLst>
        </pc:spChg>
        <pc:spChg chg="mod">
          <ac:chgData name="Emma Posey" userId="aLn8ri3Cis4UPg9Cz2/1OqjjWJ+L2gJAt/4uZUBHKM0=" providerId="None" clId="Web-{0B7E285E-2DBD-42BD-8422-C8C8887EF517}" dt="2025-09-04T09:02:11.891" v="172" actId="20577"/>
          <ac:spMkLst>
            <pc:docMk/>
            <pc:sldMk cId="0" sldId="279"/>
            <ac:spMk id="536" creationId="{00000000-0000-0000-0000-000000000000}"/>
          </ac:spMkLst>
        </pc:spChg>
      </pc:sldChg>
      <pc:sldChg chg="delSp modSp">
        <pc:chgData name="Emma Posey" userId="aLn8ri3Cis4UPg9Cz2/1OqjjWJ+L2gJAt/4uZUBHKM0=" providerId="None" clId="Web-{0B7E285E-2DBD-42BD-8422-C8C8887EF517}" dt="2025-09-04T09:05:27.644" v="177"/>
        <pc:sldMkLst>
          <pc:docMk/>
          <pc:sldMk cId="0" sldId="280"/>
        </pc:sldMkLst>
      </pc:sldChg>
    </pc:docChg>
  </pc:docChgLst>
  <pc:docChgLst>
    <pc:chgData name="Emma Posey" userId="aLn8ri3Cis4UPg9Cz2/1OqjjWJ+L2gJAt/4uZUBHKM0=" providerId="None" clId="Web-{28BF0467-FC88-47F0-AC9B-C61F3052765E}"/>
    <pc:docChg chg="modSld">
      <pc:chgData name="Emma Posey" userId="aLn8ri3Cis4UPg9Cz2/1OqjjWJ+L2gJAt/4uZUBHKM0=" providerId="None" clId="Web-{28BF0467-FC88-47F0-AC9B-C61F3052765E}" dt="2025-09-04T11:05:25.646" v="166" actId="20577"/>
      <pc:docMkLst>
        <pc:docMk/>
      </pc:docMkLst>
      <pc:sldChg chg="addSp delSp modSp">
        <pc:chgData name="Emma Posey" userId="aLn8ri3Cis4UPg9Cz2/1OqjjWJ+L2gJAt/4uZUBHKM0=" providerId="None" clId="Web-{28BF0467-FC88-47F0-AC9B-C61F3052765E}" dt="2025-09-04T09:10:01.551" v="2" actId="1076"/>
        <pc:sldMkLst>
          <pc:docMk/>
          <pc:sldMk cId="0" sldId="259"/>
        </pc:sldMkLst>
        <pc:picChg chg="add mod">
          <ac:chgData name="Emma Posey" userId="aLn8ri3Cis4UPg9Cz2/1OqjjWJ+L2gJAt/4uZUBHKM0=" providerId="None" clId="Web-{28BF0467-FC88-47F0-AC9B-C61F3052765E}" dt="2025-09-04T09:10:01.551" v="2" actId="1076"/>
          <ac:picMkLst>
            <pc:docMk/>
            <pc:sldMk cId="0" sldId="259"/>
            <ac:picMk id="3" creationId="{A0006E4D-DF7C-CFB3-950C-A8E5AF37FB8C}"/>
          </ac:picMkLst>
        </pc:picChg>
      </pc:sldChg>
      <pc:sldChg chg="modSp">
        <pc:chgData name="Emma Posey" userId="aLn8ri3Cis4UPg9Cz2/1OqjjWJ+L2gJAt/4uZUBHKM0=" providerId="None" clId="Web-{28BF0467-FC88-47F0-AC9B-C61F3052765E}" dt="2025-09-04T11:05:25.646" v="166" actId="20577"/>
        <pc:sldMkLst>
          <pc:docMk/>
          <pc:sldMk cId="0" sldId="262"/>
        </pc:sldMkLst>
        <pc:spChg chg="mod">
          <ac:chgData name="Emma Posey" userId="aLn8ri3Cis4UPg9Cz2/1OqjjWJ+L2gJAt/4uZUBHKM0=" providerId="None" clId="Web-{28BF0467-FC88-47F0-AC9B-C61F3052765E}" dt="2025-09-04T11:05:25.646" v="166" actId="20577"/>
          <ac:spMkLst>
            <pc:docMk/>
            <pc:sldMk cId="0" sldId="262"/>
            <ac:spMk id="126" creationId="{00000000-0000-0000-0000-000000000000}"/>
          </ac:spMkLst>
        </pc:spChg>
      </pc:sldChg>
      <pc:sldChg chg="modSp modCm">
        <pc:chgData name="Emma Posey" userId="aLn8ri3Cis4UPg9Cz2/1OqjjWJ+L2gJAt/4uZUBHKM0=" providerId="None" clId="Web-{28BF0467-FC88-47F0-AC9B-C61F3052765E}" dt="2025-09-04T10:35:03.129" v="24" actId="20577"/>
        <pc:sldMkLst>
          <pc:docMk/>
          <pc:sldMk cId="0" sldId="263"/>
        </pc:sldMkLst>
        <pc:spChg chg="mod">
          <ac:chgData name="Emma Posey" userId="aLn8ri3Cis4UPg9Cz2/1OqjjWJ+L2gJAt/4uZUBHKM0=" providerId="None" clId="Web-{28BF0467-FC88-47F0-AC9B-C61F3052765E}" dt="2025-09-04T10:35:03.129" v="24" actId="20577"/>
          <ac:spMkLst>
            <pc:docMk/>
            <pc:sldMk cId="0" sldId="263"/>
            <ac:spMk id="13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34:59.863" v="23" actId="20577"/>
              <pc2:cmMkLst xmlns:pc2="http://schemas.microsoft.com/office/powerpoint/2019/9/main/command">
                <pc:docMk/>
                <pc:sldMk cId="0" sldId="263"/>
                <pc2:cmMk id="{18692677-AAAE-4642-A6F8-7FD9591C51E1}"/>
              </pc2:cmMkLst>
            </pc226:cmChg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34:59.863" v="23" actId="20577"/>
              <pc2:cmMkLst xmlns:pc2="http://schemas.microsoft.com/office/powerpoint/2019/9/main/command">
                <pc:docMk/>
                <pc:sldMk cId="0" sldId="263"/>
                <pc2:cmMk id="{910339CC-F2B8-4563-A787-CD3C40D41683}"/>
              </pc2:cmMkLst>
            </pc226:cmChg>
          </p:ext>
        </pc:extLst>
      </pc:sldChg>
      <pc:sldChg chg="modSp modCm">
        <pc:chgData name="Emma Posey" userId="aLn8ri3Cis4UPg9Cz2/1OqjjWJ+L2gJAt/4uZUBHKM0=" providerId="None" clId="Web-{28BF0467-FC88-47F0-AC9B-C61F3052765E}" dt="2025-09-04T11:04:07.363" v="62" actId="20577"/>
        <pc:sldMkLst>
          <pc:docMk/>
          <pc:sldMk cId="0" sldId="264"/>
        </pc:sldMkLst>
        <pc:spChg chg="mod">
          <ac:chgData name="Emma Posey" userId="aLn8ri3Cis4UPg9Cz2/1OqjjWJ+L2gJAt/4uZUBHKM0=" providerId="None" clId="Web-{28BF0467-FC88-47F0-AC9B-C61F3052765E}" dt="2025-09-04T11:04:07.363" v="62" actId="20577"/>
          <ac:spMkLst>
            <pc:docMk/>
            <pc:sldMk cId="0" sldId="264"/>
            <ac:spMk id="14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35:42.067" v="26" actId="20577"/>
              <pc2:cmMkLst xmlns:pc2="http://schemas.microsoft.com/office/powerpoint/2019/9/main/command">
                <pc:docMk/>
                <pc:sldMk cId="0" sldId="264"/>
                <pc2:cmMk id="{4385A1D8-D5FC-4680-B918-33B06A268334}"/>
              </pc2:cmMkLst>
            </pc226:cmChg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35:42.067" v="26" actId="20577"/>
              <pc2:cmMkLst xmlns:pc2="http://schemas.microsoft.com/office/powerpoint/2019/9/main/command">
                <pc:docMk/>
                <pc:sldMk cId="0" sldId="264"/>
                <pc2:cmMk id="{FA63BBE2-1078-4606-9E2C-24A56CED4C55}"/>
              </pc2:cmMkLst>
            </pc226:cmChg>
          </p:ext>
        </pc:extLst>
      </pc:sldChg>
      <pc:sldChg chg="modSp modCm">
        <pc:chgData name="Emma Posey" userId="aLn8ri3Cis4UPg9Cz2/1OqjjWJ+L2gJAt/4uZUBHKM0=" providerId="None" clId="Web-{28BF0467-FC88-47F0-AC9B-C61F3052765E}" dt="2025-09-04T10:37:22.257" v="44" actId="20577"/>
        <pc:sldMkLst>
          <pc:docMk/>
          <pc:sldMk cId="0" sldId="265"/>
        </pc:sldMkLst>
        <pc:spChg chg="mod">
          <ac:chgData name="Emma Posey" userId="aLn8ri3Cis4UPg9Cz2/1OqjjWJ+L2gJAt/4uZUBHKM0=" providerId="None" clId="Web-{28BF0467-FC88-47F0-AC9B-C61F3052765E}" dt="2025-09-04T09:29:42.684" v="22" actId="20577"/>
          <ac:spMkLst>
            <pc:docMk/>
            <pc:sldMk cId="0" sldId="265"/>
            <ac:spMk id="5" creationId="{874C04AA-19E5-D736-C858-20C67BEC4182}"/>
          </ac:spMkLst>
        </pc:spChg>
        <pc:spChg chg="mod">
          <ac:chgData name="Emma Posey" userId="aLn8ri3Cis4UPg9Cz2/1OqjjWJ+L2gJAt/4uZUBHKM0=" providerId="None" clId="Web-{28BF0467-FC88-47F0-AC9B-C61F3052765E}" dt="2025-09-04T10:37:22.257" v="44" actId="20577"/>
          <ac:spMkLst>
            <pc:docMk/>
            <pc:sldMk cId="0" sldId="265"/>
            <ac:spMk id="14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37:14.178" v="43" actId="20577"/>
              <pc2:cmMkLst xmlns:pc2="http://schemas.microsoft.com/office/powerpoint/2019/9/main/command">
                <pc:docMk/>
                <pc:sldMk cId="0" sldId="265"/>
                <pc2:cmMk id="{97FFB3E6-6B0A-4421-8F40-A2D8DA0FD263}"/>
              </pc2:cmMkLst>
            </pc226:cmChg>
          </p:ext>
        </pc:extLst>
      </pc:sldChg>
      <pc:sldChg chg="modSp modCm">
        <pc:chgData name="Emma Posey" userId="aLn8ri3Cis4UPg9Cz2/1OqjjWJ+L2gJAt/4uZUBHKM0=" providerId="None" clId="Web-{28BF0467-FC88-47F0-AC9B-C61F3052765E}" dt="2025-09-04T10:40:00.462" v="61" actId="20577"/>
        <pc:sldMkLst>
          <pc:docMk/>
          <pc:sldMk cId="0" sldId="279"/>
        </pc:sldMkLst>
        <pc:spChg chg="mod">
          <ac:chgData name="Emma Posey" userId="aLn8ri3Cis4UPg9Cz2/1OqjjWJ+L2gJAt/4uZUBHKM0=" providerId="None" clId="Web-{28BF0467-FC88-47F0-AC9B-C61F3052765E}" dt="2025-09-04T10:40:00.462" v="61" actId="20577"/>
          <ac:spMkLst>
            <pc:docMk/>
            <pc:sldMk cId="0" sldId="279"/>
            <ac:spMk id="53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28BF0467-FC88-47F0-AC9B-C61F3052765E}" dt="2025-09-04T10:40:00.462" v="61" actId="20577"/>
              <pc2:cmMkLst xmlns:pc2="http://schemas.microsoft.com/office/powerpoint/2019/9/main/command">
                <pc:docMk/>
                <pc:sldMk cId="0" sldId="279"/>
                <pc2:cmMk id="{281C5E98-4FD4-4D12-81E3-ECBC71C83824}"/>
              </pc2:cmMkLst>
            </pc226:cmChg>
          </p:ext>
        </pc:extLst>
      </pc:sldChg>
    </pc:docChg>
  </pc:docChgLst>
  <pc:docChgLst>
    <pc:chgData name="Giles Booth" userId="DkjsOoBB7ZntIfVRIet7czmb3Fpeflgvpu+CJJzwRYk=" providerId="None" clId="Web-{32C3FE45-BA4D-4B22-BB64-E8E8C5585766}"/>
    <pc:docChg chg="mod">
      <pc:chgData name="Giles Booth" userId="DkjsOoBB7ZntIfVRIet7czmb3Fpeflgvpu+CJJzwRYk=" providerId="None" clId="Web-{32C3FE45-BA4D-4B22-BB64-E8E8C5585766}" dt="2025-09-04T09:51:11.630" v="0"/>
      <pc:docMkLst>
        <pc:docMk/>
      </pc:docMkLst>
    </pc:docChg>
  </pc:docChgLst>
  <pc:docChgLst>
    <pc:chgData name="Emma Posey" userId="aLn8ri3Cis4UPg9Cz2/1OqjjWJ+L2gJAt/4uZUBHKM0=" providerId="None" clId="Web-{E354FFA0-AA6A-4716-BA34-C7B3AF4080A3}"/>
    <pc:docChg chg="modSld">
      <pc:chgData name="Emma Posey" userId="aLn8ri3Cis4UPg9Cz2/1OqjjWJ+L2gJAt/4uZUBHKM0=" providerId="None" clId="Web-{E354FFA0-AA6A-4716-BA34-C7B3AF4080A3}" dt="2025-09-10T13:44:14.155" v="0"/>
      <pc:docMkLst>
        <pc:docMk/>
      </pc:docMkLst>
      <pc:sldChg chg="delSp">
        <pc:chgData name="Emma Posey" userId="aLn8ri3Cis4UPg9Cz2/1OqjjWJ+L2gJAt/4uZUBHKM0=" providerId="None" clId="Web-{E354FFA0-AA6A-4716-BA34-C7B3AF4080A3}" dt="2025-09-10T13:44:14.155" v="0"/>
        <pc:sldMkLst>
          <pc:docMk/>
          <pc:sldMk cId="0" sldId="259"/>
        </pc:sldMkLst>
      </pc:sldChg>
    </pc:docChg>
  </pc:docChgLst>
  <pc:docChgLst>
    <pc:chgData name="Emma Posey" userId="aLn8ri3Cis4UPg9Cz2/1OqjjWJ+L2gJAt/4uZUBHKM0=" providerId="None" clId="Web-{40E0A3E6-98F7-43EE-9C2C-2AD3203392C4}"/>
    <pc:docChg chg="modSld">
      <pc:chgData name="Emma Posey" userId="aLn8ri3Cis4UPg9Cz2/1OqjjWJ+L2gJAt/4uZUBHKM0=" providerId="None" clId="Web-{40E0A3E6-98F7-43EE-9C2C-2AD3203392C4}" dt="2025-09-10T13:50:11.994" v="30" actId="1076"/>
      <pc:docMkLst>
        <pc:docMk/>
      </pc:docMkLst>
      <pc:sldChg chg="modSp modCm">
        <pc:chgData name="Emma Posey" userId="aLn8ri3Cis4UPg9Cz2/1OqjjWJ+L2gJAt/4uZUBHKM0=" providerId="None" clId="Web-{40E0A3E6-98F7-43EE-9C2C-2AD3203392C4}" dt="2025-09-10T13:49:14.884" v="24" actId="20577"/>
        <pc:sldMkLst>
          <pc:docMk/>
          <pc:sldMk cId="0" sldId="262"/>
        </pc:sldMkLst>
        <pc:spChg chg="mod">
          <ac:chgData name="Emma Posey" userId="aLn8ri3Cis4UPg9Cz2/1OqjjWJ+L2gJAt/4uZUBHKM0=" providerId="None" clId="Web-{40E0A3E6-98F7-43EE-9C2C-2AD3203392C4}" dt="2025-09-10T13:49:14.884" v="24" actId="20577"/>
          <ac:spMkLst>
            <pc:docMk/>
            <pc:sldMk cId="0" sldId="262"/>
            <ac:spMk id="12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mma Posey" userId="aLn8ri3Cis4UPg9Cz2/1OqjjWJ+L2gJAt/4uZUBHKM0=" providerId="None" clId="Web-{40E0A3E6-98F7-43EE-9C2C-2AD3203392C4}" dt="2025-09-10T13:49:06.572" v="23" actId="20577"/>
              <pc2:cmMkLst xmlns:pc2="http://schemas.microsoft.com/office/powerpoint/2019/9/main/command">
                <pc:docMk/>
                <pc:sldMk cId="0" sldId="262"/>
                <pc2:cmMk id="{8B118BBA-2231-BF41-8E72-DC47F83746A1}"/>
              </pc2:cmMkLst>
            </pc226:cmChg>
          </p:ext>
        </pc:extLst>
      </pc:sldChg>
      <pc:sldChg chg="addSp delSp modSp">
        <pc:chgData name="Emma Posey" userId="aLn8ri3Cis4UPg9Cz2/1OqjjWJ+L2gJAt/4uZUBHKM0=" providerId="None" clId="Web-{40E0A3E6-98F7-43EE-9C2C-2AD3203392C4}" dt="2025-09-10T13:50:11.994" v="30" actId="1076"/>
        <pc:sldMkLst>
          <pc:docMk/>
          <pc:sldMk cId="0" sldId="265"/>
        </pc:sldMkLst>
        <pc:picChg chg="mod">
          <ac:chgData name="Emma Posey" userId="aLn8ri3Cis4UPg9Cz2/1OqjjWJ+L2gJAt/4uZUBHKM0=" providerId="None" clId="Web-{40E0A3E6-98F7-43EE-9C2C-2AD3203392C4}" dt="2025-09-10T13:50:11.994" v="30" actId="1076"/>
          <ac:picMkLst>
            <pc:docMk/>
            <pc:sldMk cId="0" sldId="265"/>
            <ac:picMk id="149" creationId="{00000000-0000-0000-0000-000000000000}"/>
          </ac:picMkLst>
        </pc:picChg>
      </pc:sldChg>
    </pc:docChg>
  </pc:docChgLst>
  <pc:docChgLst>
    <pc:chgData name="Emma Posey" userId="aLn8ri3Cis4UPg9Cz2/1OqjjWJ+L2gJAt/4uZUBHKM0=" providerId="None" clId="Web-{CE29471F-5A3C-4A57-934B-268D4C0D7B71}"/>
    <pc:docChg chg="addSld delSld modSld">
      <pc:chgData name="Emma Posey" userId="aLn8ri3Cis4UPg9Cz2/1OqjjWJ+L2gJAt/4uZUBHKM0=" providerId="None" clId="Web-{CE29471F-5A3C-4A57-934B-268D4C0D7B71}" dt="2025-09-17T10:16:10.174" v="49" actId="1076"/>
      <pc:docMkLst>
        <pc:docMk/>
      </pc:docMkLst>
      <pc:sldChg chg="modSp">
        <pc:chgData name="Emma Posey" userId="aLn8ri3Cis4UPg9Cz2/1OqjjWJ+L2gJAt/4uZUBHKM0=" providerId="None" clId="Web-{CE29471F-5A3C-4A57-934B-268D4C0D7B71}" dt="2025-09-17T10:12:54.919" v="14" actId="20577"/>
        <pc:sldMkLst>
          <pc:docMk/>
          <pc:sldMk cId="0" sldId="262"/>
        </pc:sldMkLst>
        <pc:spChg chg="mod">
          <ac:chgData name="Emma Posey" userId="aLn8ri3Cis4UPg9Cz2/1OqjjWJ+L2gJAt/4uZUBHKM0=" providerId="None" clId="Web-{CE29471F-5A3C-4A57-934B-268D4C0D7B71}" dt="2025-09-17T10:12:54.919" v="14" actId="20577"/>
          <ac:spMkLst>
            <pc:docMk/>
            <pc:sldMk cId="0" sldId="262"/>
            <ac:spMk id="124" creationId="{00000000-0000-0000-0000-000000000000}"/>
          </ac:spMkLst>
        </pc:spChg>
      </pc:sldChg>
      <pc:sldChg chg="modSp">
        <pc:chgData name="Emma Posey" userId="aLn8ri3Cis4UPg9Cz2/1OqjjWJ+L2gJAt/4uZUBHKM0=" providerId="None" clId="Web-{CE29471F-5A3C-4A57-934B-268D4C0D7B71}" dt="2025-09-17T10:09:01.114" v="3" actId="20577"/>
        <pc:sldMkLst>
          <pc:docMk/>
          <pc:sldMk cId="0" sldId="265"/>
        </pc:sldMkLst>
        <pc:spChg chg="mod">
          <ac:chgData name="Emma Posey" userId="aLn8ri3Cis4UPg9Cz2/1OqjjWJ+L2gJAt/4uZUBHKM0=" providerId="None" clId="Web-{CE29471F-5A3C-4A57-934B-268D4C0D7B71}" dt="2025-09-17T10:09:01.114" v="3" actId="20577"/>
          <ac:spMkLst>
            <pc:docMk/>
            <pc:sldMk cId="0" sldId="265"/>
            <ac:spMk id="150" creationId="{00000000-0000-0000-0000-000000000000}"/>
          </ac:spMkLst>
        </pc:spChg>
      </pc:sldChg>
      <pc:sldChg chg="addSp delSp modSp add replId">
        <pc:chgData name="Emma Posey" userId="aLn8ri3Cis4UPg9Cz2/1OqjjWJ+L2gJAt/4uZUBHKM0=" providerId="None" clId="Web-{CE29471F-5A3C-4A57-934B-268D4C0D7B71}" dt="2025-09-17T10:13:46.342" v="29" actId="1076"/>
        <pc:sldMkLst>
          <pc:docMk/>
          <pc:sldMk cId="1955175399" sldId="285"/>
        </pc:sldMkLst>
        <pc:spChg chg="add mod">
          <ac:chgData name="Emma Posey" userId="aLn8ri3Cis4UPg9Cz2/1OqjjWJ+L2gJAt/4uZUBHKM0=" providerId="None" clId="Web-{CE29471F-5A3C-4A57-934B-268D4C0D7B71}" dt="2025-09-17T10:13:46.342" v="29" actId="1076"/>
          <ac:spMkLst>
            <pc:docMk/>
            <pc:sldMk cId="1955175399" sldId="285"/>
            <ac:spMk id="21" creationId="{9031BFEC-9AA1-1A0B-B8B0-2835F1525E7D}"/>
          </ac:spMkLst>
        </pc:spChg>
        <pc:spChg chg="add del mod">
          <ac:chgData name="Emma Posey" userId="aLn8ri3Cis4UPg9Cz2/1OqjjWJ+L2gJAt/4uZUBHKM0=" providerId="None" clId="Web-{CE29471F-5A3C-4A57-934B-268D4C0D7B71}" dt="2025-09-17T10:13:17.685" v="24"/>
          <ac:spMkLst>
            <pc:docMk/>
            <pc:sldMk cId="1955175399" sldId="285"/>
            <ac:spMk id="23" creationId="{396D7E91-2283-8D55-6E61-3260413E6373}"/>
          </ac:spMkLst>
        </pc:spChg>
        <pc:spChg chg="del">
          <ac:chgData name="Emma Posey" userId="aLn8ri3Cis4UPg9Cz2/1OqjjWJ+L2gJAt/4uZUBHKM0=" providerId="None" clId="Web-{CE29471F-5A3C-4A57-934B-268D4C0D7B71}" dt="2025-09-17T10:13:03.497" v="19"/>
          <ac:spMkLst>
            <pc:docMk/>
            <pc:sldMk cId="1955175399" sldId="285"/>
            <ac:spMk id="147" creationId="{4E62ACAD-15C9-C2C2-937F-3FC8CF2CB580}"/>
          </ac:spMkLst>
        </pc:spChg>
        <pc:spChg chg="del">
          <ac:chgData name="Emma Posey" userId="aLn8ri3Cis4UPg9Cz2/1OqjjWJ+L2gJAt/4uZUBHKM0=" providerId="None" clId="Web-{CE29471F-5A3C-4A57-934B-268D4C0D7B71}" dt="2025-09-17T10:13:03.388" v="18"/>
          <ac:spMkLst>
            <pc:docMk/>
            <pc:sldMk cId="1955175399" sldId="285"/>
            <ac:spMk id="150" creationId="{C003457E-1C97-1B49-3D10-75889B0AA3C4}"/>
          </ac:spMkLst>
        </pc:spChg>
        <pc:grpChg chg="del">
          <ac:chgData name="Emma Posey" userId="aLn8ri3Cis4UPg9Cz2/1OqjjWJ+L2gJAt/4uZUBHKM0=" providerId="None" clId="Web-{CE29471F-5A3C-4A57-934B-268D4C0D7B71}" dt="2025-09-17T10:13:03.216" v="17"/>
          <ac:grpSpMkLst>
            <pc:docMk/>
            <pc:sldMk cId="1955175399" sldId="285"/>
            <ac:grpSpMk id="3" creationId="{E9A1B290-4D5A-D70D-87AB-965AF44274C9}"/>
          </ac:grpSpMkLst>
        </pc:grpChg>
        <pc:picChg chg="del">
          <ac:chgData name="Emma Posey" userId="aLn8ri3Cis4UPg9Cz2/1OqjjWJ+L2gJAt/4uZUBHKM0=" providerId="None" clId="Web-{CE29471F-5A3C-4A57-934B-268D4C0D7B71}" dt="2025-09-17T10:13:03.216" v="16"/>
          <ac:picMkLst>
            <pc:docMk/>
            <pc:sldMk cId="1955175399" sldId="285"/>
            <ac:picMk id="20" creationId="{11B35F9D-6A64-AB50-452D-42100F994142}"/>
          </ac:picMkLst>
        </pc:picChg>
        <pc:picChg chg="del">
          <ac:chgData name="Emma Posey" userId="aLn8ri3Cis4UPg9Cz2/1OqjjWJ+L2gJAt/4uZUBHKM0=" providerId="None" clId="Web-{CE29471F-5A3C-4A57-934B-268D4C0D7B71}" dt="2025-09-17T10:13:06.341" v="20"/>
          <ac:picMkLst>
            <pc:docMk/>
            <pc:sldMk cId="1955175399" sldId="285"/>
            <ac:picMk id="149" creationId="{B8DEDBFE-C1F5-CEDB-F0B3-29581F55A546}"/>
          </ac:picMkLst>
        </pc:picChg>
      </pc:sldChg>
      <pc:sldChg chg="add del replId">
        <pc:chgData name="Emma Posey" userId="aLn8ri3Cis4UPg9Cz2/1OqjjWJ+L2gJAt/4uZUBHKM0=" providerId="None" clId="Web-{CE29471F-5A3C-4A57-934B-268D4C0D7B71}" dt="2025-09-17T10:02:29.743" v="1"/>
        <pc:sldMkLst>
          <pc:docMk/>
          <pc:sldMk cId="4207040302" sldId="285"/>
        </pc:sldMkLst>
      </pc:sldChg>
      <pc:sldChg chg="modSp add replId">
        <pc:chgData name="Emma Posey" userId="aLn8ri3Cis4UPg9Cz2/1OqjjWJ+L2gJAt/4uZUBHKM0=" providerId="None" clId="Web-{CE29471F-5A3C-4A57-934B-268D4C0D7B71}" dt="2025-09-17T10:14:05.780" v="31" actId="20577"/>
        <pc:sldMkLst>
          <pc:docMk/>
          <pc:sldMk cId="3105277232" sldId="286"/>
        </pc:sldMkLst>
        <pc:spChg chg="mod">
          <ac:chgData name="Emma Posey" userId="aLn8ri3Cis4UPg9Cz2/1OqjjWJ+L2gJAt/4uZUBHKM0=" providerId="None" clId="Web-{CE29471F-5A3C-4A57-934B-268D4C0D7B71}" dt="2025-09-17T10:14:05.780" v="31" actId="20577"/>
          <ac:spMkLst>
            <pc:docMk/>
            <pc:sldMk cId="3105277232" sldId="286"/>
            <ac:spMk id="21" creationId="{75F2DC2F-C52C-C008-E690-60D08596A512}"/>
          </ac:spMkLst>
        </pc:spChg>
      </pc:sldChg>
      <pc:sldChg chg="modSp add replId">
        <pc:chgData name="Emma Posey" userId="aLn8ri3Cis4UPg9Cz2/1OqjjWJ+L2gJAt/4uZUBHKM0=" providerId="None" clId="Web-{CE29471F-5A3C-4A57-934B-268D4C0D7B71}" dt="2025-09-17T10:14:34.375" v="40" actId="1076"/>
        <pc:sldMkLst>
          <pc:docMk/>
          <pc:sldMk cId="1431873524" sldId="287"/>
        </pc:sldMkLst>
        <pc:spChg chg="mod">
          <ac:chgData name="Emma Posey" userId="aLn8ri3Cis4UPg9Cz2/1OqjjWJ+L2gJAt/4uZUBHKM0=" providerId="None" clId="Web-{CE29471F-5A3C-4A57-934B-268D4C0D7B71}" dt="2025-09-17T10:14:34.375" v="40" actId="1076"/>
          <ac:spMkLst>
            <pc:docMk/>
            <pc:sldMk cId="1431873524" sldId="287"/>
            <ac:spMk id="21" creationId="{FDA2B452-BB3C-222E-F259-AB96778EEF56}"/>
          </ac:spMkLst>
        </pc:spChg>
      </pc:sldChg>
      <pc:sldChg chg="modSp add replId">
        <pc:chgData name="Emma Posey" userId="aLn8ri3Cis4UPg9Cz2/1OqjjWJ+L2gJAt/4uZUBHKM0=" providerId="None" clId="Web-{CE29471F-5A3C-4A57-934B-268D4C0D7B71}" dt="2025-09-17T10:16:10.174" v="49" actId="1076"/>
        <pc:sldMkLst>
          <pc:docMk/>
          <pc:sldMk cId="2229200277" sldId="288"/>
        </pc:sldMkLst>
        <pc:spChg chg="mod">
          <ac:chgData name="Emma Posey" userId="aLn8ri3Cis4UPg9Cz2/1OqjjWJ+L2gJAt/4uZUBHKM0=" providerId="None" clId="Web-{CE29471F-5A3C-4A57-934B-268D4C0D7B71}" dt="2025-09-17T10:16:10.174" v="49" actId="1076"/>
          <ac:spMkLst>
            <pc:docMk/>
            <pc:sldMk cId="2229200277" sldId="288"/>
            <ac:spMk id="21" creationId="{0CC64935-6C14-974A-6C02-596CFA8EAF5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01C217A8-EAA5-7525-A0B9-F7405D1AC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>
            <a:extLst>
              <a:ext uri="{FF2B5EF4-FFF2-40B4-BE49-F238E27FC236}">
                <a16:creationId xmlns:a16="http://schemas.microsoft.com/office/drawing/2014/main" id="{0432D8AE-932F-716F-08FC-B64737C451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>
            <a:extLst>
              <a:ext uri="{FF2B5EF4-FFF2-40B4-BE49-F238E27FC236}">
                <a16:creationId xmlns:a16="http://schemas.microsoft.com/office/drawing/2014/main" id="{11BDE965-9D09-CF0E-D4C3-A4B59BEE64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39336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5" name="Google Shape;19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8" name="Google Shape;24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6" name="Google Shape;2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1" name="Google Shape;30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9" name="Google Shape;32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7" name="Google Shape;40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5" name="Google Shape;43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0" name="Google Shape;46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8" name="Google Shape;48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3" name="Google Shape;51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747DA787-5DF7-4460-2D05-C6433E4ED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>
            <a:extLst>
              <a:ext uri="{FF2B5EF4-FFF2-40B4-BE49-F238E27FC236}">
                <a16:creationId xmlns:a16="http://schemas.microsoft.com/office/drawing/2014/main" id="{B9B22187-66FF-603D-0CF3-D5369C527E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>
            <a:extLst>
              <a:ext uri="{FF2B5EF4-FFF2-40B4-BE49-F238E27FC236}">
                <a16:creationId xmlns:a16="http://schemas.microsoft.com/office/drawing/2014/main" id="{CFB4D90D-A8CB-403A-9CE4-127281DF8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492839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D0C15C3B-C742-33B4-5F40-D7502B413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>
            <a:extLst>
              <a:ext uri="{FF2B5EF4-FFF2-40B4-BE49-F238E27FC236}">
                <a16:creationId xmlns:a16="http://schemas.microsoft.com/office/drawing/2014/main" id="{D7000EE5-C7C8-8A73-AA7D-F8E3D1C9BD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>
            <a:extLst>
              <a:ext uri="{FF2B5EF4-FFF2-40B4-BE49-F238E27FC236}">
                <a16:creationId xmlns:a16="http://schemas.microsoft.com/office/drawing/2014/main" id="{66BF3681-237E-C0D7-41A5-10A18D6D55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95253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9" name="Google Shape;54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557" name="Google Shape;557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2" name="Google Shape;57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5" name="Google Shape;585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5071F5AD-5A3C-9AE3-F6B9-53F16885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>
            <a:extLst>
              <a:ext uri="{FF2B5EF4-FFF2-40B4-BE49-F238E27FC236}">
                <a16:creationId xmlns:a16="http://schemas.microsoft.com/office/drawing/2014/main" id="{118D16C4-8874-B631-D0AB-6F906FCD4A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>
            <a:extLst>
              <a:ext uri="{FF2B5EF4-FFF2-40B4-BE49-F238E27FC236}">
                <a16:creationId xmlns:a16="http://schemas.microsoft.com/office/drawing/2014/main" id="{FF8B1D8E-EDD8-F35F-7F9C-1B10029D7C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23295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" name="Google Shape;11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2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2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2" title="Micro-bit_Logo_Secondary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3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 | Introduction to AI</a:t>
            </a:r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4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9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 | Introduction to AI</a:t>
            </a:r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5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Introduction to AI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4_Title Only_1_1">
    <p:bg>
      <p:bgPr>
        <a:solidFill>
          <a:schemeClr val="accent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6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6" title="Micro-bit_Logo_Secondary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14651" y="0"/>
            <a:ext cx="2366698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6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micro:bit | Introduction to AI</a:t>
            </a:r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6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4_Title Only_1_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7" title="Microbit_Logo_Secondary_Red.png"/>
          <p:cNvPicPr preferRelativeResize="0"/>
          <p:nvPr/>
        </p:nvPicPr>
        <p:blipFill rotWithShape="1">
          <a:blip r:embed="rId2">
            <a:alphaModFix/>
          </a:blip>
          <a:srcRect l="58" r="59"/>
          <a:stretch/>
        </p:blipFill>
        <p:spPr>
          <a:xfrm>
            <a:off x="6614651" y="0"/>
            <a:ext cx="2366699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 | Introduction to AI</a:t>
            </a:r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person-holding-a-cell-phone-with-a-chat-app-on-the-screen-qAKPcrIcRG8?utm_content=creditCopyText&amp;utm_medium=referral&amp;utm_source=unsplash" TargetMode="External"/><Relationship Id="rId4" Type="http://schemas.openxmlformats.org/officeDocument/2006/relationships/hyperlink" Target="https://unsplash.com/@sanketgraphy?utm_content=creditCopyText&amp;utm_medium=referral&amp;utm_source=unsplash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person-holding-a-cell-phone-with-a-chat-app-on-the-screen-qAKPcrIcRG8?utm_content=creditCopyText&amp;utm_medium=referral&amp;utm_source=unsplash" TargetMode="External"/><Relationship Id="rId4" Type="http://schemas.openxmlformats.org/officeDocument/2006/relationships/hyperlink" Target="https://unsplash.com/@sanketgraphy?utm_content=creditCopyText&amp;utm_medium=referral&amp;utm_source=unsplash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onurbinay?utm_content=creditCopyText&amp;utm_medium=referral&amp;utm_source=unsplash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hyperlink" Target="https://unsplash.com/photos/person-wearing-black-and-green-nike-air-max-bwFW9PTJZx8?utm_content=creditCopyText&amp;utm_medium=referral&amp;utm_source=unsplash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onurbinay?utm_content=creditCopyText&amp;utm_medium=referral&amp;utm_source=unsplash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hyperlink" Target="https://unsplash.com/photos/person-wearing-black-and-green-nike-air-max-bwFW9PTJZx8?utm_content=creditCopyText&amp;utm_medium=referral&amp;utm_source=unsplash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calculator-on-a-table-wBKWM-DLhzg?utm_content=creditCopyText&amp;utm_medium=referral&amp;utm_source=unsplash" TargetMode="External"/><Relationship Id="rId4" Type="http://schemas.openxmlformats.org/officeDocument/2006/relationships/hyperlink" Target="https://unsplash.com/@behy_studio?utm_content=creditCopyText&amp;utm_medium=referral&amp;utm_source=unsplash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calculator-on-a-table-wBKWM-DLhzg?utm_content=creditCopyText&amp;utm_medium=referral&amp;utm_source=unsplash" TargetMode="External"/><Relationship Id="rId4" Type="http://schemas.openxmlformats.org/officeDocument/2006/relationships/hyperlink" Target="https://unsplash.com/@behy_studio?utm_content=creditCopyText&amp;utm_medium=referral&amp;utm_source=unsplas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otfk?utm_content=creditCopyText&amp;utm_medium=referral&amp;utm_source=unsplash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hyperlink" Target="https://unsplash.com/photos/a-row-of-silver-and-black-washing-machines-I45B_X9lAFI?utm_content=creditCopyText&amp;utm_medium=referral&amp;utm_source=unsplash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otfk?utm_content=creditCopyText&amp;utm_medium=referral&amp;utm_source=unsplash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hyperlink" Target="https://unsplash.com/photos/a-row-of-silver-and-black-washing-machines-I45B_X9lAFI?utm_content=creditCopyText&amp;utm_medium=referral&amp;utm_source=unsplash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visualbyfath?utm_content=creditCopyText&amp;utm_medium=referral&amp;utm_source=unsplash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hyperlink" Target="https://unsplash.com/photos/person-holding-iphone-6-turned-on-3NgcTH0CFJg?utm_content=creditCopyText&amp;utm_medium=referral&amp;utm_source=unsplash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visualbyfath?utm_content=creditCopyText&amp;utm_medium=referral&amp;utm_source=unsplash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hyperlink" Target="https://unsplash.com/photos/person-holding-iphone-6-turned-on-3NgcTH0CFJg?utm_content=creditCopyText&amp;utm_medium=referral&amp;utm_source=unsplash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raflfc?utm_content=creditCopyText&amp;utm_medium=referral&amp;utm_source=unsplash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hyperlink" Target="https://unsplash.com/photos/person-holding-turned-on-silver-iphone-5s-rlTZGxFs9MU?utm_content=creditCopyText&amp;utm_medium=referral&amp;utm_source=unsplash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raflfc?utm_content=creditCopyText&amp;utm_medium=referral&amp;utm_source=unsplash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hyperlink" Target="https://unsplash.com/photos/person-holding-turned-on-silver-iphone-5s-rlTZGxFs9MU?utm_content=creditCopyText&amp;utm_medium=referral&amp;utm_source=unsplash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owjbeer?utm_content=creditCopyText&amp;utm_medium=referral&amp;utm_source=unsplash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hyperlink" Target="https://unsplash.com/photos/a-close-up-of-a-video-game-controller-rZDBOGPHU7w?utm_content=creditCopyText&amp;utm_medium=referral&amp;utm_source=unsplash" TargetMode="External"/><Relationship Id="rId4" Type="http://schemas.openxmlformats.org/officeDocument/2006/relationships/hyperlink" Target="https://unsplash.com/@minimalsayan?utm_content=creditCopyText&amp;utm_medium=referral&amp;utm_source=unsplash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unsplash.com/photos/a-close-up-of-a-video-game-controller-rZDBOGPHU7w?utm_content=creditCopyText&amp;utm_medium=referral&amp;utm_source=unsplash" TargetMode="External"/><Relationship Id="rId5" Type="http://schemas.openxmlformats.org/officeDocument/2006/relationships/hyperlink" Target="https://unsplash.com/@minimalsayan?utm_content=creditCopyText&amp;utm_medium=referral&amp;utm_source=unsplash" TargetMode="External"/><Relationship Id="rId4" Type="http://schemas.openxmlformats.org/officeDocument/2006/relationships/hyperlink" Target="https://unsplash.com/@owjbeer?utm_content=creditCopyText&amp;utm_medium=referral&amp;utm_source=unsplash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hyperlink" Target="https://creativecommons.org/licenses/by-sa/4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eu4-6ifPEg?feature=oembed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youtu.be/ueu4-6ifPE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" name="Google Shape;62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9199" y="980940"/>
            <a:ext cx="3130759" cy="2727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8" title="Micro-bit_Logo_Primary_Green@2x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177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GB" sz="1800" b="0" dirty="0">
                <a:solidFill>
                  <a:srgbClr val="00A000"/>
                </a:solidFill>
              </a:rPr>
              <a:t>micro:bit CreateAI taster lessons</a:t>
            </a:r>
            <a:br>
              <a:rPr lang="en-GB" sz="1800" b="0" dirty="0"/>
            </a:br>
            <a:br>
              <a:rPr lang="en-GB" sz="2400" dirty="0"/>
            </a:br>
            <a:r>
              <a:rPr lang="en-GB" sz="2400" b="0" dirty="0"/>
              <a:t>Lesson 1</a:t>
            </a:r>
            <a:br>
              <a:rPr lang="en-GB" sz="3600" dirty="0"/>
            </a:br>
            <a:r>
              <a:rPr lang="en-GB" sz="3600" dirty="0"/>
              <a:t>Introduction to AI</a:t>
            </a:r>
            <a:endParaRPr sz="3600" dirty="0"/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Machine learning</a:t>
            </a:r>
            <a:endParaRPr/>
          </a:p>
        </p:txBody>
      </p:sp>
      <p:sp>
        <p:nvSpPr>
          <p:cNvPr id="133" name="Google Shape;133;p15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en-GB" b="1" dirty="0"/>
              <a:t>Machine learning (ML) </a:t>
            </a:r>
            <a:r>
              <a:rPr lang="en-GB" dirty="0"/>
              <a:t>is a type of AI where computers can learn from and make decisions based on data.</a:t>
            </a: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A fitness tracker uses machine learning.</a:t>
            </a:r>
            <a:endParaRPr lang="en-GB" b="1"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An AI system in the device tracks how long you walk, run and sleep.</a:t>
            </a: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The AI system brings the data together and, over time, identifies patterns in your activity.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It outputs information to help you keep track of your activity and improve your fitness and well-being.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7593FF-111C-8C9D-6A98-F53341701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619" y="719138"/>
            <a:ext cx="4133850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6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AI systems &amp; human intelligence</a:t>
            </a:r>
            <a:endParaRPr/>
          </a:p>
        </p:txBody>
      </p:sp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dirty="0"/>
              <a:t>AI systems process vast amounts of data very quickly, much faster than humans. ​</a:t>
            </a:r>
            <a:endParaRPr lang="en-US"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solidFill>
                  <a:srgbClr val="333333"/>
                </a:solidFill>
              </a:rPr>
              <a:t>But humans are naturally very good – and sometimes better – at some tasks such as recognising faces.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8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AI systems do not have human experiences or emotions.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92E737-3A95-985F-4BE6-2C68C5A91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655" y="719667"/>
            <a:ext cx="4124072" cy="30109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46">
          <a:extLst>
            <a:ext uri="{FF2B5EF4-FFF2-40B4-BE49-F238E27FC236}">
              <a16:creationId xmlns:a16="http://schemas.microsoft.com/office/drawing/2014/main" id="{3352B0B5-4B5E-0896-E8FD-24BF2F170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75F2DC2F-C52C-C008-E690-60D08596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6947" y="1852272"/>
            <a:ext cx="1768613" cy="720000"/>
          </a:xfrm>
        </p:spPr>
        <p:txBody>
          <a:bodyPr/>
          <a:lstStyle/>
          <a:p>
            <a:r>
              <a:rPr lang="en-US" sz="2800" dirty="0"/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3105277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7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145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Discuss whether you think the following technologies use AI.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8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Remember, there are often no right or wrong answers.</a:t>
            </a:r>
            <a:endParaRPr dirty="0"/>
          </a:p>
        </p:txBody>
      </p:sp>
      <p:pic>
        <p:nvPicPr>
          <p:cNvPr id="149" name="Google Shape;149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29763">
            <a:off x="7347383" y="809803"/>
            <a:ext cx="1489636" cy="1269159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7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 dirty="0"/>
              <a:t>Does it use AI?</a:t>
            </a:r>
            <a:endParaRPr dirty="0"/>
          </a:p>
        </p:txBody>
      </p:sp>
      <p:grpSp>
        <p:nvGrpSpPr>
          <p:cNvPr id="3" name="Google Shape;151;p17">
            <a:extLst>
              <a:ext uri="{FF2B5EF4-FFF2-40B4-BE49-F238E27FC236}">
                <a16:creationId xmlns:a16="http://schemas.microsoft.com/office/drawing/2014/main" id="{0B6961B4-F5E7-CBD1-BDEF-09C14DE558CB}"/>
              </a:ext>
            </a:extLst>
          </p:cNvPr>
          <p:cNvGrpSpPr/>
          <p:nvPr/>
        </p:nvGrpSpPr>
        <p:grpSpPr>
          <a:xfrm>
            <a:off x="360000" y="1992075"/>
            <a:ext cx="5554800" cy="1826400"/>
            <a:chOff x="360000" y="1992075"/>
            <a:chExt cx="5554800" cy="1826400"/>
          </a:xfrm>
        </p:grpSpPr>
        <p:sp>
          <p:nvSpPr>
            <p:cNvPr id="4" name="Google Shape;152;p17">
              <a:extLst>
                <a:ext uri="{FF2B5EF4-FFF2-40B4-BE49-F238E27FC236}">
                  <a16:creationId xmlns:a16="http://schemas.microsoft.com/office/drawing/2014/main" id="{E9A79A19-075C-F3B5-6E51-AF3548183540}"/>
                </a:ext>
              </a:extLst>
            </p:cNvPr>
            <p:cNvSpPr/>
            <p:nvPr/>
          </p:nvSpPr>
          <p:spPr>
            <a:xfrm>
              <a:off x="360000" y="2144475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153;p17">
              <a:extLst>
                <a:ext uri="{FF2B5EF4-FFF2-40B4-BE49-F238E27FC236}">
                  <a16:creationId xmlns:a16="http://schemas.microsoft.com/office/drawing/2014/main" id="{874C04AA-19E5-D736-C858-20C67BEC4182}"/>
                </a:ext>
              </a:extLst>
            </p:cNvPr>
            <p:cNvSpPr txBox="1"/>
            <p:nvPr/>
          </p:nvSpPr>
          <p:spPr>
            <a:xfrm>
              <a:off x="360000" y="1992075"/>
              <a:ext cx="5554800" cy="1089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SzPts val="1400"/>
              </a:pPr>
              <a:r>
                <a:rPr lang="en-GB" b="1" dirty="0">
                  <a:solidFill>
                    <a:schemeClr val="tx1"/>
                  </a:solidFill>
                </a:rPr>
                <a:t>Work together to choose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from a scale of 1 to 10 – mark down 1 if you are not sure and 10 if you are very sure.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6" name="Google Shape;154;p17">
              <a:extLst>
                <a:ext uri="{FF2B5EF4-FFF2-40B4-BE49-F238E27FC236}">
                  <a16:creationId xmlns:a16="http://schemas.microsoft.com/office/drawing/2014/main" id="{EDEFF8A0-9207-5B51-C873-FE08BD12AB44}"/>
                </a:ext>
              </a:extLst>
            </p:cNvPr>
            <p:cNvGrpSpPr/>
            <p:nvPr/>
          </p:nvGrpSpPr>
          <p:grpSpPr>
            <a:xfrm>
              <a:off x="720000" y="2956725"/>
              <a:ext cx="4824012" cy="693762"/>
              <a:chOff x="720000" y="2956725"/>
              <a:chExt cx="4824012" cy="693762"/>
            </a:xfrm>
          </p:grpSpPr>
          <p:sp>
            <p:nvSpPr>
              <p:cNvPr id="7" name="Google Shape;155;p17">
                <a:extLst>
                  <a:ext uri="{FF2B5EF4-FFF2-40B4-BE49-F238E27FC236}">
                    <a16:creationId xmlns:a16="http://schemas.microsoft.com/office/drawing/2014/main" id="{4B03D671-C6B8-2CA6-33C0-EDD98D891056}"/>
                  </a:ext>
                </a:extLst>
              </p:cNvPr>
              <p:cNvSpPr txBox="1"/>
              <p:nvPr/>
            </p:nvSpPr>
            <p:spPr>
              <a:xfrm>
                <a:off x="720012" y="3496587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156;p17">
                <a:extLst>
                  <a:ext uri="{FF2B5EF4-FFF2-40B4-BE49-F238E27FC236}">
                    <a16:creationId xmlns:a16="http://schemas.microsoft.com/office/drawing/2014/main" id="{E41DEE7E-92B5-2C56-6708-25DB91354B11}"/>
                  </a:ext>
                </a:extLst>
              </p:cNvPr>
              <p:cNvSpPr/>
              <p:nvPr/>
            </p:nvSpPr>
            <p:spPr>
              <a:xfrm>
                <a:off x="720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CD0365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lang="en-US"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Google Shape;157;p17">
                <a:extLst>
                  <a:ext uri="{FF2B5EF4-FFF2-40B4-BE49-F238E27FC236}">
                    <a16:creationId xmlns:a16="http://schemas.microsoft.com/office/drawing/2014/main" id="{3BCB97F5-B104-6175-2541-0A7056B06AC6}"/>
                  </a:ext>
                </a:extLst>
              </p:cNvPr>
              <p:cNvSpPr/>
              <p:nvPr/>
            </p:nvSpPr>
            <p:spPr>
              <a:xfrm>
                <a:off x="5184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00A000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10</a:t>
                </a:r>
                <a:endParaRPr sz="1400" b="1" i="0" u="none" strike="noStrike" cap="none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" name="Google Shape;158;p17">
                <a:extLst>
                  <a:ext uri="{FF2B5EF4-FFF2-40B4-BE49-F238E27FC236}">
                    <a16:creationId xmlns:a16="http://schemas.microsoft.com/office/drawing/2014/main" id="{50FE75DF-1994-71D4-9E1E-32A293462EFA}"/>
                  </a:ext>
                </a:extLst>
              </p:cNvPr>
              <p:cNvSpPr/>
              <p:nvPr/>
            </p:nvSpPr>
            <p:spPr>
              <a:xfrm>
                <a:off x="1216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D53A4D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" name="Google Shape;159;p17">
                <a:extLst>
                  <a:ext uri="{FF2B5EF4-FFF2-40B4-BE49-F238E27FC236}">
                    <a16:creationId xmlns:a16="http://schemas.microsoft.com/office/drawing/2014/main" id="{32C8900F-AB4B-CC9C-C28D-9422D869CA29}"/>
                  </a:ext>
                </a:extLst>
              </p:cNvPr>
              <p:cNvSpPr/>
              <p:nvPr/>
            </p:nvSpPr>
            <p:spPr>
              <a:xfrm>
                <a:off x="1712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DD7140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60;p17">
                <a:extLst>
                  <a:ext uri="{FF2B5EF4-FFF2-40B4-BE49-F238E27FC236}">
                    <a16:creationId xmlns:a16="http://schemas.microsoft.com/office/drawing/2014/main" id="{24FDF336-C885-F9DD-A343-6EB55343216F}"/>
                  </a:ext>
                </a:extLst>
              </p:cNvPr>
              <p:cNvSpPr/>
              <p:nvPr/>
            </p:nvSpPr>
            <p:spPr>
              <a:xfrm>
                <a:off x="2208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E5A833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tx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61;p17">
                <a:extLst>
                  <a:ext uri="{FF2B5EF4-FFF2-40B4-BE49-F238E27FC236}">
                    <a16:creationId xmlns:a16="http://schemas.microsoft.com/office/drawing/2014/main" id="{F2C173E7-1171-AF41-7129-9DD0B14F2E2C}"/>
                  </a:ext>
                </a:extLst>
              </p:cNvPr>
              <p:cNvSpPr/>
              <p:nvPr/>
            </p:nvSpPr>
            <p:spPr>
              <a:xfrm>
                <a:off x="2704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EDDF26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tx1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lang="en-US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Google Shape;162;p17">
                <a:extLst>
                  <a:ext uri="{FF2B5EF4-FFF2-40B4-BE49-F238E27FC236}">
                    <a16:creationId xmlns:a16="http://schemas.microsoft.com/office/drawing/2014/main" id="{568304D7-0A3F-1391-BFB8-ED8CC86F9560}"/>
                  </a:ext>
                </a:extLst>
              </p:cNvPr>
              <p:cNvSpPr/>
              <p:nvPr/>
            </p:nvSpPr>
            <p:spPr>
              <a:xfrm>
                <a:off x="3200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C8E020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tx1"/>
                    </a:solidFill>
                    <a:latin typeface="Arial"/>
                    <a:ea typeface="Arial"/>
                    <a:cs typeface="Arial"/>
                    <a:sym typeface="Arial"/>
                  </a:rPr>
                  <a:t>6</a:t>
                </a:r>
                <a:endParaRPr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63;p17">
                <a:extLst>
                  <a:ext uri="{FF2B5EF4-FFF2-40B4-BE49-F238E27FC236}">
                    <a16:creationId xmlns:a16="http://schemas.microsoft.com/office/drawing/2014/main" id="{498F7005-FE86-1290-1406-1A63E561083C}"/>
                  </a:ext>
                </a:extLst>
              </p:cNvPr>
              <p:cNvSpPr/>
              <p:nvPr/>
            </p:nvSpPr>
            <p:spPr>
              <a:xfrm>
                <a:off x="3696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A3E11B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tx1"/>
                    </a:solidFill>
                    <a:latin typeface="Arial"/>
                    <a:ea typeface="Arial"/>
                    <a:cs typeface="Arial"/>
                    <a:sym typeface="Arial"/>
                  </a:rPr>
                  <a:t>7</a:t>
                </a:r>
                <a:endParaRPr lang="en-US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Google Shape;164;p17">
                <a:extLst>
                  <a:ext uri="{FF2B5EF4-FFF2-40B4-BE49-F238E27FC236}">
                    <a16:creationId xmlns:a16="http://schemas.microsoft.com/office/drawing/2014/main" id="{3A34FD4E-19AC-6236-0E4E-EA52DF6E7445}"/>
                  </a:ext>
                </a:extLst>
              </p:cNvPr>
              <p:cNvSpPr/>
              <p:nvPr/>
            </p:nvSpPr>
            <p:spPr>
              <a:xfrm>
                <a:off x="4192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7EE215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chemeClr val="tx1"/>
                    </a:solidFill>
                    <a:latin typeface="Arial"/>
                    <a:ea typeface="Arial"/>
                    <a:cs typeface="Arial"/>
                    <a:sym typeface="Arial"/>
                  </a:rPr>
                  <a:t>8</a:t>
                </a:r>
                <a:endParaRPr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165;p17">
                <a:extLst>
                  <a:ext uri="{FF2B5EF4-FFF2-40B4-BE49-F238E27FC236}">
                    <a16:creationId xmlns:a16="http://schemas.microsoft.com/office/drawing/2014/main" id="{6639AB95-377A-8508-1199-D6A1E0B2F9CF}"/>
                  </a:ext>
                </a:extLst>
              </p:cNvPr>
              <p:cNvSpPr/>
              <p:nvPr/>
            </p:nvSpPr>
            <p:spPr>
              <a:xfrm>
                <a:off x="4688000" y="2956725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39C50B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9</a:t>
                </a:r>
                <a:endParaRPr sz="14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66;p17">
                <a:extLst>
                  <a:ext uri="{FF2B5EF4-FFF2-40B4-BE49-F238E27FC236}">
                    <a16:creationId xmlns:a16="http://schemas.microsoft.com/office/drawing/2014/main" id="{FC02D793-70EE-6D09-E8C0-388956E858C8}"/>
                  </a:ext>
                </a:extLst>
              </p:cNvPr>
              <p:cNvSpPr txBox="1"/>
              <p:nvPr/>
            </p:nvSpPr>
            <p:spPr>
              <a:xfrm>
                <a:off x="2688399" y="3496587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67;p17">
                <a:extLst>
                  <a:ext uri="{FF2B5EF4-FFF2-40B4-BE49-F238E27FC236}">
                    <a16:creationId xmlns:a16="http://schemas.microsoft.com/office/drawing/2014/main" id="{22A81D08-849E-5F20-AD30-CB84F2A5FBB9}"/>
                  </a:ext>
                </a:extLst>
              </p:cNvPr>
              <p:cNvSpPr txBox="1"/>
              <p:nvPr/>
            </p:nvSpPr>
            <p:spPr>
              <a:xfrm>
                <a:off x="4765212" y="3496587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04DDF7-4A5F-17A6-50AE-1053F0C6D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7484" y="2173206"/>
            <a:ext cx="1582275" cy="22330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1 – Chatbot</a:t>
            </a:r>
            <a:endParaRPr dirty="0"/>
          </a:p>
        </p:txBody>
      </p:sp>
      <p:sp>
        <p:nvSpPr>
          <p:cNvPr id="173" name="Google Shape;173;p18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174" name="Google Shape;174;p18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chatbot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177" name="Google Shape;177;p18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178" name="Google Shape;178;p18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18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" name="Google Shape;190;p18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91" name="Google Shape;191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281" r="31421"/>
          <a:stretch/>
        </p:blipFill>
        <p:spPr>
          <a:xfrm>
            <a:off x="6094800" y="823560"/>
            <a:ext cx="2689200" cy="3128400"/>
          </a:xfrm>
          <a:prstGeom prst="roundRect">
            <a:avLst>
              <a:gd name="adj" fmla="val 5679"/>
            </a:avLst>
          </a:prstGeom>
          <a:noFill/>
          <a:ln>
            <a:noFill/>
          </a:ln>
        </p:spPr>
      </p:pic>
      <p:sp>
        <p:nvSpPr>
          <p:cNvPr id="192" name="Google Shape;192;p18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Sanket Mishra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290E61F3-D569-79E6-A6B2-71088441643D}"/>
              </a:ext>
            </a:extLst>
          </p:cNvPr>
          <p:cNvSpPr/>
          <p:nvPr/>
        </p:nvSpPr>
        <p:spPr>
          <a:xfrm>
            <a:off x="691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2826127C-7A06-658A-AEC3-DA329D5AFD78}"/>
              </a:ext>
            </a:extLst>
          </p:cNvPr>
          <p:cNvSpPr/>
          <p:nvPr/>
        </p:nvSpPr>
        <p:spPr>
          <a:xfrm>
            <a:off x="5155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7D703044-30DD-3655-5471-9AE49BBCD151}"/>
              </a:ext>
            </a:extLst>
          </p:cNvPr>
          <p:cNvSpPr/>
          <p:nvPr/>
        </p:nvSpPr>
        <p:spPr>
          <a:xfrm>
            <a:off x="1187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0D12C8B1-30B3-7898-3DD4-61B4FDB8D6E7}"/>
              </a:ext>
            </a:extLst>
          </p:cNvPr>
          <p:cNvSpPr/>
          <p:nvPr/>
        </p:nvSpPr>
        <p:spPr>
          <a:xfrm>
            <a:off x="1683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C46EFF13-735E-71E7-3AA5-52F942604451}"/>
              </a:ext>
            </a:extLst>
          </p:cNvPr>
          <p:cNvSpPr/>
          <p:nvPr/>
        </p:nvSpPr>
        <p:spPr>
          <a:xfrm>
            <a:off x="2179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BC70A856-B17D-0392-ECA8-A12C698124FC}"/>
              </a:ext>
            </a:extLst>
          </p:cNvPr>
          <p:cNvSpPr/>
          <p:nvPr/>
        </p:nvSpPr>
        <p:spPr>
          <a:xfrm>
            <a:off x="2675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DC59B668-BEFA-BF85-E32E-9B41D348CFA6}"/>
              </a:ext>
            </a:extLst>
          </p:cNvPr>
          <p:cNvSpPr/>
          <p:nvPr/>
        </p:nvSpPr>
        <p:spPr>
          <a:xfrm>
            <a:off x="3171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C204B6C6-578C-2268-DCF2-1C6F3A339FEA}"/>
              </a:ext>
            </a:extLst>
          </p:cNvPr>
          <p:cNvSpPr/>
          <p:nvPr/>
        </p:nvSpPr>
        <p:spPr>
          <a:xfrm>
            <a:off x="3667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1B2FBFBB-40CB-2DE0-D305-2EDFFE2C508F}"/>
              </a:ext>
            </a:extLst>
          </p:cNvPr>
          <p:cNvSpPr/>
          <p:nvPr/>
        </p:nvSpPr>
        <p:spPr>
          <a:xfrm>
            <a:off x="4163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1021243F-F193-EBDE-93DF-1EBB12502B71}"/>
              </a:ext>
            </a:extLst>
          </p:cNvPr>
          <p:cNvSpPr/>
          <p:nvPr/>
        </p:nvSpPr>
        <p:spPr>
          <a:xfrm>
            <a:off x="4659425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1 – Chatbot</a:t>
            </a:r>
            <a:endParaRPr dirty="0"/>
          </a:p>
        </p:txBody>
      </p:sp>
      <p:pic>
        <p:nvPicPr>
          <p:cNvPr id="198" name="Google Shape;198;p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281" r="31421"/>
          <a:stretch/>
        </p:blipFill>
        <p:spPr>
          <a:xfrm>
            <a:off x="6094800" y="1288380"/>
            <a:ext cx="2689200" cy="3128400"/>
          </a:xfrm>
          <a:prstGeom prst="roundRect">
            <a:avLst>
              <a:gd name="adj" fmla="val 5679"/>
            </a:avLst>
          </a:prstGeom>
          <a:noFill/>
          <a:ln>
            <a:noFill/>
          </a:ln>
        </p:spPr>
      </p:pic>
      <p:sp>
        <p:nvSpPr>
          <p:cNvPr id="199" name="Google Shape;199;p19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200" name="Google Shape;200;p19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201" name="Google Shape;201;p19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9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chatbot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203" name="Google Shape;203;p19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204" name="Google Shape;204;p19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5" name="Google Shape;215;p19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Google Shape;216;p19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17" name="Google Shape;217;p19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Sanket Mishra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8" name="Google Shape;218;p19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219" name="Google Shape;219;p19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9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sng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Most, but not all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, chatbots use </a:t>
              </a:r>
              <a:r>
                <a:rPr lang="en-GB" sz="1400" b="1" i="0" u="none" strike="noStrike" cap="none" err="1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GenAI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to generate outputs based on large sets of data of text, images and sounds from the World Wide Web.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30BF4669-FCBD-FB60-BC57-C78E8C677588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2C5CEDA7-B882-5533-2FC8-D78A231C6C33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FC745E25-0929-2D2A-502A-B16BDF578E95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0E88EECC-D522-0EE2-6BFD-570AEB540E6E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78440F1B-EE08-B61D-9BC6-C5134D44EC3D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D1AAC295-C19E-452A-B2C8-9D2F4E292574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08EBFFFD-1A5B-7B03-30A0-3DED20DFBA29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E6B3BB21-125A-11A1-22F9-706387B4F1D5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0F85F36A-FE56-365F-9777-E9395C09811C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6785E12D-08B1-7E1A-52D6-E121EBFB8764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2 – Fitness tracker</a:t>
            </a:r>
            <a:endParaRPr/>
          </a:p>
        </p:txBody>
      </p:sp>
      <p:sp>
        <p:nvSpPr>
          <p:cNvPr id="226" name="Google Shape;226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227" name="Google Shape;227;p20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228" name="Google Shape;228;p20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0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fitness tracker use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230" name="Google Shape;230;p20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231" name="Google Shape;231;p20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" name="Google Shape;242;p20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p20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44" name="Google Shape;244;p20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Onur Binay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5" name="Google Shape;245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1389" r="21389"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BD99D73B-B10E-5A51-A496-382268229CC6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0FEE250D-C4A1-9ADC-2AE7-D14D889B6442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AAF236A7-652F-74EC-7817-AF86DF861796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0018A8E2-5139-999E-5BEE-9D76B2532E40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DEE0DCC9-EDCD-5D39-4EA4-BA1F852EC64E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AFF8EF6C-8A4A-BB57-A71A-D689E31603C7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6E98E67E-F664-4239-C1DC-8C87714852A3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92D8D6A3-0CF7-B4F5-9980-A57DB13AB356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2F86D231-8D69-941D-1F4F-084C4335B3E1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44BB3DD5-BD9C-DD01-7CD7-B086ECA2F44A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1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2 – Fitness tracker</a:t>
            </a:r>
            <a:endParaRPr/>
          </a:p>
        </p:txBody>
      </p:sp>
      <p:sp>
        <p:nvSpPr>
          <p:cNvPr id="251" name="Google Shape;251;p21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252" name="Google Shape;252;p21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253" name="Google Shape;253;p21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21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fitness tracker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255" name="Google Shape;255;p21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256" name="Google Shape;256;p21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7" name="Google Shape;267;p21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21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69" name="Google Shape;269;p21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Onur Binay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0" name="Google Shape;270;p21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271" name="Google Shape;271;p21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21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fitness tracker </a:t>
              </a:r>
              <a:r>
                <a:rPr lang="en-GB" sz="1400" b="1" i="0" u="sng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 type of AI called machine learning (ML) to gather data and output information to help you keep track of your physical activity.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273" name="Google Shape;273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1389" r="21389"/>
          <a:stretch/>
        </p:blipFill>
        <p:spPr>
          <a:xfrm>
            <a:off x="6096000" y="130002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6493B5B4-F18D-422E-FB2F-47F0AC13CE8A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392C579D-AAC9-F3C0-2F98-038F5B89F954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996E9250-4BB2-1C38-7921-1C8AE1D9E547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E40387FE-ECA3-9411-FB33-66E493EFC3FE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F7ADFC4A-4F50-AF78-840D-E4A658A6B174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D9DC4A92-C756-705D-3EE1-70335C926517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557E1D8F-D417-9D7E-A9A0-BC043717AC4F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A77B4475-3C5B-0146-9335-7ABC7907E496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B280950B-2759-7A3D-E83E-CD0A9B6C7367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FE2C682E-89B8-297C-8333-DE3F2E12FEA0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6855" t="15824" r="2332" b="13717"/>
          <a:stretch/>
        </p:blipFill>
        <p:spPr>
          <a:xfrm>
            <a:off x="6095850" y="1288380"/>
            <a:ext cx="2689200" cy="3128400"/>
          </a:xfrm>
          <a:prstGeom prst="roundRect">
            <a:avLst>
              <a:gd name="adj" fmla="val 3585"/>
            </a:avLst>
          </a:prstGeom>
          <a:noFill/>
          <a:ln>
            <a:noFill/>
          </a:ln>
        </p:spPr>
      </p:pic>
      <p:sp>
        <p:nvSpPr>
          <p:cNvPr id="279" name="Google Shape;279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3 – Calculator</a:t>
            </a:r>
            <a:endParaRPr dirty="0"/>
          </a:p>
        </p:txBody>
      </p:sp>
      <p:sp>
        <p:nvSpPr>
          <p:cNvPr id="280" name="Google Shape;280;p22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281" name="Google Shape;281;p22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282" name="Google Shape;282;p22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2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calculator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284" name="Google Shape;284;p22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285" name="Google Shape;285;p22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22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22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98" name="Google Shape;298;p22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Behnam Norouzi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67E2DC25-AA0A-872B-D055-0D6C5DA8E1D3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F7637C15-CE24-E10C-12E6-7B30318D8068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A008089C-4A83-9EEF-BF3E-99CCB2A5467C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544F12BC-E62D-663F-6EA1-68A9F9549495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826C8B69-2DBF-3A6F-1F94-65CB4EE099D8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C1285269-2F59-0DCB-CAD2-7BE9E57F744F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D604E721-C657-817D-7153-F584F57D2B45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909EA398-EAEB-DF2A-E21D-8FE9342D3E1F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E6CBAEDE-3B63-01C6-CA26-92C67CF9B73E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F313DB8D-B020-90CE-C7DF-8B4B8400424C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6855" t="15824" r="2332" b="13717"/>
          <a:stretch/>
        </p:blipFill>
        <p:spPr>
          <a:xfrm>
            <a:off x="6095850" y="1288380"/>
            <a:ext cx="2689200" cy="3128400"/>
          </a:xfrm>
          <a:prstGeom prst="roundRect">
            <a:avLst>
              <a:gd name="adj" fmla="val 3585"/>
            </a:avLst>
          </a:prstGeom>
          <a:noFill/>
          <a:ln>
            <a:noFill/>
          </a:ln>
        </p:spPr>
      </p:pic>
      <p:sp>
        <p:nvSpPr>
          <p:cNvPr id="304" name="Google Shape;304;p2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3 – Calculator</a:t>
            </a:r>
            <a:endParaRPr dirty="0"/>
          </a:p>
        </p:txBody>
      </p:sp>
      <p:sp>
        <p:nvSpPr>
          <p:cNvPr id="305" name="Google Shape;305;p23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306" name="Google Shape;306;p23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307" name="Google Shape;307;p23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3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calculator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309" name="Google Shape;309;p23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310" name="Google Shape;310;p23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1" name="Google Shape;321;p23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2" name="Google Shape;322;p23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23" name="Google Shape;323;p23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Behnam Norouzi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4" name="Google Shape;324;p23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325" name="Google Shape;325;p23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3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calculator </a:t>
              </a:r>
              <a:r>
                <a:rPr lang="en-GB" sz="1400" b="1" i="0" u="sng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not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use AI.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It seems to make decisions but its output is based on pre-programmed instructions.</a:t>
              </a:r>
              <a:endParaRPr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C7343510-3C71-7D5A-C926-AF0F547063BB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757DE4ED-D225-FA26-6C38-1D26EE17BBAB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84097D75-2508-2B5B-A417-4A71D8F0DD74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DCCEEC1F-8120-7B8F-173E-A9B191097921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83DDC5AD-9CB7-491E-E6A9-F53837B9CCBB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7A219DCC-D2E6-6201-6D63-9ECF273E9E8D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EC46D21E-D9E2-CE7C-6B15-1381559B57FD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4B853567-EF61-ADF1-028E-DB835CA9A1EA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BCF315CB-1B1C-194D-EB2C-2354BAF158FF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1A43ED09-94AA-C7E5-B35F-C87A5154536E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2000" cy="900000"/>
            <a:chOff x="360000" y="2121750"/>
            <a:chExt cx="4122000" cy="900000"/>
          </a:xfrm>
        </p:grpSpPr>
        <p:sp>
          <p:nvSpPr>
            <p:cNvPr id="72" name="Google Shape;72;p9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describe different kinds of technology that do and do not use AI.</a:t>
              </a:r>
              <a:endPara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9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1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8276" y="1482932"/>
            <a:ext cx="2689200" cy="2192871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Learning objectives</a:t>
            </a:r>
            <a:endParaRPr/>
          </a:p>
        </p:txBody>
      </p:sp>
      <p:grpSp>
        <p:nvGrpSpPr>
          <p:cNvPr id="76" name="Google Shape;76;p9"/>
          <p:cNvGrpSpPr/>
          <p:nvPr/>
        </p:nvGrpSpPr>
        <p:grpSpPr>
          <a:xfrm>
            <a:off x="360000" y="1080000"/>
            <a:ext cx="4122000" cy="900000"/>
            <a:chOff x="362725" y="2121750"/>
            <a:chExt cx="4122000" cy="900000"/>
          </a:xfrm>
        </p:grpSpPr>
        <p:sp>
          <p:nvSpPr>
            <p:cNvPr id="77" name="Google Shape;77;p9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>
                <a:lnSpc>
                  <a:spcPct val="114999"/>
                </a:lnSpc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describe what AI </a:t>
              </a:r>
              <a:r>
                <a:rPr lang="en-GB" b="1" dirty="0">
                  <a:solidFill>
                    <a:schemeClr val="dk1"/>
                  </a:solidFill>
                </a:rPr>
                <a:t>(artificial intelligence) is</a:t>
              </a: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in simple words.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9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1" t="-1512" r="-1515"/>
            <a:stretch/>
          </p:blipFill>
          <p:spPr>
            <a:xfrm>
              <a:off x="523191" y="2326045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9"/>
          <p:cNvGrpSpPr/>
          <p:nvPr/>
        </p:nvGrpSpPr>
        <p:grpSpPr>
          <a:xfrm>
            <a:off x="360000" y="3163500"/>
            <a:ext cx="4122000" cy="900000"/>
            <a:chOff x="360000" y="2121750"/>
            <a:chExt cx="4122000" cy="900000"/>
          </a:xfrm>
        </p:grpSpPr>
        <p:sp>
          <p:nvSpPr>
            <p:cNvPr id="80" name="Google Shape;80;p9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describe AI in ways that show it is a machine and not human.</a:t>
              </a:r>
              <a:endParaRPr/>
            </a:p>
          </p:txBody>
        </p:sp>
        <p:pic>
          <p:nvPicPr>
            <p:cNvPr id="81" name="Google Shape;81;p9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1"/>
            <a:stretch/>
          </p:blipFill>
          <p:spPr>
            <a:xfrm>
              <a:off x="58572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4 – Washing machine</a:t>
            </a:r>
            <a:endParaRPr/>
          </a:p>
        </p:txBody>
      </p:sp>
      <p:sp>
        <p:nvSpPr>
          <p:cNvPr id="332" name="Google Shape;332;p24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333" name="Google Shape;333;p24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334" name="Google Shape;334;p24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24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washing machine use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336" name="Google Shape;336;p24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337" name="Google Shape;337;p24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8" name="Google Shape;348;p24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9" name="Google Shape;349;p24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50" name="Google Shape;350;p24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@felkhadri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1" name="Google Shape;351;p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2574" b="19894"/>
          <a:stretch/>
        </p:blipFill>
        <p:spPr>
          <a:xfrm>
            <a:off x="6094800" y="1296000"/>
            <a:ext cx="2689200" cy="3128400"/>
          </a:xfrm>
          <a:prstGeom prst="roundRect">
            <a:avLst>
              <a:gd name="adj" fmla="val 5008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BD5144A6-BDC9-4F88-3795-09EF2B872F3C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CB55219D-D524-D272-FAC0-07F2C65A4686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741C103C-3DB6-2268-C596-EDF2F6DA3F50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1E9D0C99-0C77-2D00-D7D6-ADFD34125BD5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49A99ECC-FB8E-1DB7-BEAA-2EEAAE97E06D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020798D1-D4D3-6E43-D5FB-6619548480D1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3DBF00E2-89F7-FF2E-5EC0-6DEC60B56B2A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023EB961-B90C-8AFF-1260-1E07F3321730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74DEC80E-D321-E2A9-B41D-D195329BCF40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A1F0F7D3-801B-E7AC-5D86-99BBB924213B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4 – Washing machine</a:t>
            </a:r>
            <a:endParaRPr/>
          </a:p>
        </p:txBody>
      </p:sp>
      <p:sp>
        <p:nvSpPr>
          <p:cNvPr id="357" name="Google Shape;357;p25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358" name="Google Shape;358;p25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359" name="Google Shape;359;p25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5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washing machine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361" name="Google Shape;361;p25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362" name="Google Shape;362;p25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3" name="Google Shape;373;p25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25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75" name="Google Shape;375;p25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@felkhadri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6" name="Google Shape;376;p25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377" name="Google Shape;377;p25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5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washing machine </a:t>
              </a:r>
              <a:r>
                <a:rPr lang="en-GB" sz="1400" b="1" i="0" u="sng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probably does not use AI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But it may be connected to a phone to enable remote control and alerts such as when a cycle is complete.</a:t>
              </a:r>
              <a:endParaRPr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79" name="Google Shape;379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2574" b="19894"/>
          <a:stretch/>
        </p:blipFill>
        <p:spPr>
          <a:xfrm>
            <a:off x="6094800" y="1296000"/>
            <a:ext cx="2689200" cy="3128400"/>
          </a:xfrm>
          <a:prstGeom prst="roundRect">
            <a:avLst>
              <a:gd name="adj" fmla="val 5008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76E000CC-99D9-43A2-41F2-0D9C38D1F449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5BCFC17A-3B3F-038D-36E0-E009BD91AFFF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CDF178CF-8D0D-9B4A-F41D-64A583A3E7EA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9D138BCF-1897-EE42-D170-D395B1027D29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72F5F981-88AA-6D5F-AD4C-F05114C6AC18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68795488-FD11-6746-3CE0-B4CE8AA13FE8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E34E54DA-D932-0900-1855-D05CCBD967CE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8EE9F3E7-2AB1-E9F3-C682-CAB688FC893D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CA1CE231-B134-BD7B-60F8-6A5DF556464E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33E93F9F-EA1C-1DA1-11BB-0E9B38744C70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6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5 – Music streaming service</a:t>
            </a:r>
            <a:endParaRPr/>
          </a:p>
        </p:txBody>
      </p:sp>
      <p:sp>
        <p:nvSpPr>
          <p:cNvPr id="385" name="Google Shape;385;p26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386" name="Google Shape;386;p26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387" name="Google Shape;387;p26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6"/>
            <p:cNvSpPr txBox="1"/>
            <p:nvPr/>
          </p:nvSpPr>
          <p:spPr>
            <a:xfrm>
              <a:off x="360000" y="2571750"/>
              <a:ext cx="52785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music streaming service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389" name="Google Shape;389;p26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390" name="Google Shape;390;p26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" name="Google Shape;401;p26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26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03" name="Google Shape;403;p26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Fath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" name="Google Shape;404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7764" r="13882"/>
          <a:stretch/>
        </p:blipFill>
        <p:spPr>
          <a:xfrm>
            <a:off x="6096000" y="1288380"/>
            <a:ext cx="2689200" cy="3128400"/>
          </a:xfrm>
          <a:prstGeom prst="roundRect">
            <a:avLst>
              <a:gd name="adj" fmla="val 7050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AC29AD78-DBD4-8BF5-0024-3A25AAC8C0E4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9573C073-C6AE-5851-CC97-1A32F751A8A3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2A8635B9-C8C1-9FE4-BC18-6CFB98CDC4C3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1A08D536-19D8-7A4B-911A-E6712F1E2D24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2A8FA994-454A-873B-B416-357692F0B711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9460F65C-C061-C5C7-7AB6-7813290520BD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9D0E143B-0B05-97A5-B71A-645473A28A44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A32D1319-D625-6D6D-7F09-0E10F1A7F3CD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78FAE2C2-0DD4-BE47-6B44-39536FEB4983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B16C79C4-117A-3140-A1BE-2810C7741ABA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7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5 – Music streaming service</a:t>
            </a:r>
            <a:endParaRPr/>
          </a:p>
        </p:txBody>
      </p:sp>
      <p:sp>
        <p:nvSpPr>
          <p:cNvPr id="410" name="Google Shape;410;p27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411" name="Google Shape;411;p27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412" name="Google Shape;412;p27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27"/>
            <p:cNvSpPr txBox="1"/>
            <p:nvPr/>
          </p:nvSpPr>
          <p:spPr>
            <a:xfrm>
              <a:off x="360000" y="2571750"/>
              <a:ext cx="52785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music streaming service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414" name="Google Shape;414;p27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415" name="Google Shape;415;p27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27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27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28" name="Google Shape;428;p27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Fath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9" name="Google Shape;429;p27"/>
          <p:cNvGrpSpPr/>
          <p:nvPr/>
        </p:nvGrpSpPr>
        <p:grpSpPr>
          <a:xfrm>
            <a:off x="360000" y="3150000"/>
            <a:ext cx="5554800" cy="1274400"/>
            <a:chOff x="360000" y="3150000"/>
            <a:chExt cx="5554800" cy="1274400"/>
          </a:xfrm>
        </p:grpSpPr>
        <p:sp>
          <p:nvSpPr>
            <p:cNvPr id="430" name="Google Shape;430;p27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27"/>
            <p:cNvSpPr txBox="1"/>
            <p:nvPr/>
          </p:nvSpPr>
          <p:spPr>
            <a:xfrm>
              <a:off x="360150" y="3283350"/>
              <a:ext cx="51579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Music streaming services often incorporate the use of AI to output suggestions based on data gathered from a user's behaviour such as listening habits.</a:t>
              </a:r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32" name="Google Shape;432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7764" r="13882"/>
          <a:stretch/>
        </p:blipFill>
        <p:spPr>
          <a:xfrm>
            <a:off x="6096000" y="1296000"/>
            <a:ext cx="2689200" cy="3128400"/>
          </a:xfrm>
          <a:prstGeom prst="roundRect">
            <a:avLst>
              <a:gd name="adj" fmla="val 7050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E8FB072B-C257-9351-8C8C-FCE300EF9940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6233FFE7-79FA-D62B-155B-43FB5DAC25E7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EBA58D52-0E25-515F-1FB3-AADD3336FD87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A43C8247-FAD9-9CAE-55C4-7A6CEEAC8E65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17F16267-9A4F-1F3A-09D0-00DC8C7E9419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D49D00BD-43A1-9AE7-96FC-FB35FF249E5A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155B36FE-179E-702E-1C6C-183DE925CE26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06D6BD9A-E979-90AA-B47F-50EBCE09DED9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FCFFE1EB-AF52-82FB-18D8-ACB57CBDCC26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67C9E880-F71E-9E8B-5B73-C2F7C342790D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8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/>
              <a:t>Question 6 – Mobile phone camera</a:t>
            </a:r>
            <a:endParaRPr/>
          </a:p>
        </p:txBody>
      </p:sp>
      <p:sp>
        <p:nvSpPr>
          <p:cNvPr id="438" name="Google Shape;438;p28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439" name="Google Shape;439;p28"/>
          <p:cNvGrpSpPr/>
          <p:nvPr/>
        </p:nvGrpSpPr>
        <p:grpSpPr>
          <a:xfrm>
            <a:off x="360000" y="1129746"/>
            <a:ext cx="5554800" cy="1840254"/>
            <a:chOff x="360000" y="2405496"/>
            <a:chExt cx="5554800" cy="1840254"/>
          </a:xfrm>
        </p:grpSpPr>
        <p:sp>
          <p:nvSpPr>
            <p:cNvPr id="440" name="Google Shape;440;p28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28"/>
            <p:cNvSpPr txBox="1"/>
            <p:nvPr/>
          </p:nvSpPr>
          <p:spPr>
            <a:xfrm>
              <a:off x="360000" y="2405496"/>
              <a:ext cx="5231146" cy="1089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SzPts val="1400"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</a:t>
              </a:r>
              <a:r>
                <a:rPr lang="en-GB" b="1" dirty="0">
                  <a:solidFill>
                    <a:schemeClr val="tx1"/>
                  </a:solidFill>
                </a:rPr>
                <a:t>mobile phone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camera app that tags names use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442" name="Google Shape;442;p28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443" name="Google Shape;443;p28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454;p28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455;p28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56" name="Google Shape;456;p28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Rafael Leão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7" name="Google Shape;457;p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9446" r="19440"/>
          <a:stretch/>
        </p:blipFill>
        <p:spPr>
          <a:xfrm>
            <a:off x="6094800" y="1288380"/>
            <a:ext cx="2689200" cy="3128400"/>
          </a:xfrm>
          <a:prstGeom prst="roundRect">
            <a:avLst>
              <a:gd name="adj" fmla="val 5712"/>
            </a:avLst>
          </a:prstGeom>
          <a:noFill/>
          <a:ln>
            <a:noFill/>
          </a:ln>
        </p:spPr>
      </p:pic>
      <p:sp>
        <p:nvSpPr>
          <p:cNvPr id="23" name="Google Shape;156;p17">
            <a:extLst>
              <a:ext uri="{FF2B5EF4-FFF2-40B4-BE49-F238E27FC236}">
                <a16:creationId xmlns:a16="http://schemas.microsoft.com/office/drawing/2014/main" id="{3DD0C601-E303-44D4-69CC-4C247065B4AD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5" name="Google Shape;157;p17">
            <a:extLst>
              <a:ext uri="{FF2B5EF4-FFF2-40B4-BE49-F238E27FC236}">
                <a16:creationId xmlns:a16="http://schemas.microsoft.com/office/drawing/2014/main" id="{9CB20FA3-C297-8BAF-D60D-A4D857D634DB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58;p17">
            <a:extLst>
              <a:ext uri="{FF2B5EF4-FFF2-40B4-BE49-F238E27FC236}">
                <a16:creationId xmlns:a16="http://schemas.microsoft.com/office/drawing/2014/main" id="{8D74A44D-294E-65FE-7886-A999D7DFFD45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59;p17">
            <a:extLst>
              <a:ext uri="{FF2B5EF4-FFF2-40B4-BE49-F238E27FC236}">
                <a16:creationId xmlns:a16="http://schemas.microsoft.com/office/drawing/2014/main" id="{2F2711CA-8363-BDD7-1BDC-E4742E71710C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160;p17">
            <a:extLst>
              <a:ext uri="{FF2B5EF4-FFF2-40B4-BE49-F238E27FC236}">
                <a16:creationId xmlns:a16="http://schemas.microsoft.com/office/drawing/2014/main" id="{A38B8237-1F45-D820-CC35-D23F2E013F40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161;p17">
            <a:extLst>
              <a:ext uri="{FF2B5EF4-FFF2-40B4-BE49-F238E27FC236}">
                <a16:creationId xmlns:a16="http://schemas.microsoft.com/office/drawing/2014/main" id="{304B8418-633C-0F43-4C9A-FF993C05B2D0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" name="Google Shape;162;p17">
            <a:extLst>
              <a:ext uri="{FF2B5EF4-FFF2-40B4-BE49-F238E27FC236}">
                <a16:creationId xmlns:a16="http://schemas.microsoft.com/office/drawing/2014/main" id="{B7A06C18-AEA1-6260-E792-CDC3EAC58F5E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163;p17">
            <a:extLst>
              <a:ext uri="{FF2B5EF4-FFF2-40B4-BE49-F238E27FC236}">
                <a16:creationId xmlns:a16="http://schemas.microsoft.com/office/drawing/2014/main" id="{C8B0DD62-9C0A-5698-3E98-87A7D8150709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" name="Google Shape;164;p17">
            <a:extLst>
              <a:ext uri="{FF2B5EF4-FFF2-40B4-BE49-F238E27FC236}">
                <a16:creationId xmlns:a16="http://schemas.microsoft.com/office/drawing/2014/main" id="{2BB0D108-AD15-41BD-7DBF-6295BBF1E605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165;p17">
            <a:extLst>
              <a:ext uri="{FF2B5EF4-FFF2-40B4-BE49-F238E27FC236}">
                <a16:creationId xmlns:a16="http://schemas.microsoft.com/office/drawing/2014/main" id="{F278DA8F-DD5E-16F0-0209-CD77C4A4DF67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/>
              <a:t>Question 6 – Mobile phone camera</a:t>
            </a:r>
            <a:endParaRPr/>
          </a:p>
        </p:txBody>
      </p:sp>
      <p:sp>
        <p:nvSpPr>
          <p:cNvPr id="463" name="Google Shape;463;p29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10.</a:t>
            </a:r>
            <a:endParaRPr dirty="0"/>
          </a:p>
        </p:txBody>
      </p:sp>
      <p:grpSp>
        <p:nvGrpSpPr>
          <p:cNvPr id="464" name="Google Shape;464;p29"/>
          <p:cNvGrpSpPr/>
          <p:nvPr/>
        </p:nvGrpSpPr>
        <p:grpSpPr>
          <a:xfrm>
            <a:off x="360000" y="1129745"/>
            <a:ext cx="5554800" cy="1840255"/>
            <a:chOff x="360000" y="2405495"/>
            <a:chExt cx="5554800" cy="1840255"/>
          </a:xfrm>
        </p:grpSpPr>
        <p:sp>
          <p:nvSpPr>
            <p:cNvPr id="465" name="Google Shape;465;p29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 txBox="1"/>
            <p:nvPr/>
          </p:nvSpPr>
          <p:spPr>
            <a:xfrm>
              <a:off x="360000" y="2405495"/>
              <a:ext cx="5278500" cy="1089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SzPts val="1400"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</a:t>
              </a:r>
              <a:r>
                <a:rPr lang="en-GB" b="1" dirty="0">
                  <a:solidFill>
                    <a:schemeClr val="tx1"/>
                  </a:solidFill>
                </a:rPr>
                <a:t>mobile phone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camera app that tags names use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467" name="Google Shape;467;p29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468" name="Google Shape;468;p29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9" name="Google Shape;479;p29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9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81" name="Google Shape;481;p29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Rafael Leão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2" name="Google Shape;482;p29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483" name="Google Shape;483;p29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phone app that can tag photos with people’s names </a:t>
              </a:r>
              <a:r>
                <a:rPr lang="en-GB" sz="1400" b="1" i="0" u="sng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uses AI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to automatically match names to faces.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485" name="Google Shape;485;p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9446" r="19440"/>
          <a:stretch/>
        </p:blipFill>
        <p:spPr>
          <a:xfrm>
            <a:off x="6094800" y="1296000"/>
            <a:ext cx="2689200" cy="3128400"/>
          </a:xfrm>
          <a:prstGeom prst="roundRect">
            <a:avLst>
              <a:gd name="adj" fmla="val 5712"/>
            </a:avLst>
          </a:prstGeom>
          <a:noFill/>
          <a:ln>
            <a:noFill/>
          </a:ln>
        </p:spPr>
      </p:pic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66663B08-4FB3-F906-B3F3-643344C13125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614A70BD-F824-8B9C-4A8B-A4AA3CF96991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9F20649D-5C11-1F21-DF45-02CE5537D8B0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1D10BC27-4DBB-D3F2-8ED3-1654451B38F8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ADB42CAE-FBF7-65CB-FC46-8280090E07B2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C1055149-7F96-E41D-D168-258EB1A70376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20C3B02A-3CE6-11EE-CA3C-915447A0C19E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432F816B-FF30-A177-7CF5-6C9DC7BFA04B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CDA92640-B9D4-C28C-391C-5DFD60B10D31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D14A796A-436E-8849-F9CA-E7B0A482F8FA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7 – Games console</a:t>
            </a:r>
            <a:endParaRPr/>
          </a:p>
        </p:txBody>
      </p:sp>
      <p:sp>
        <p:nvSpPr>
          <p:cNvPr id="491" name="Google Shape;491;p3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492" name="Google Shape;492;p30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493" name="Google Shape;493;p30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30"/>
            <p:cNvSpPr txBox="1"/>
            <p:nvPr/>
          </p:nvSpPr>
          <p:spPr>
            <a:xfrm>
              <a:off x="360000" y="2571750"/>
              <a:ext cx="52785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games console use AI?​</a:t>
              </a:r>
              <a:endParaRPr lang="en-US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495" name="Google Shape;495;p30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496" name="Google Shape;496;p30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507;p30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30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09" name="Google Shape;509;p30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Sayan Majhi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p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17281" b="17281"/>
          <a:stretch/>
        </p:blipFill>
        <p:spPr>
          <a:xfrm>
            <a:off x="6097320" y="1288378"/>
            <a:ext cx="2689200" cy="3128400"/>
          </a:xfrm>
          <a:prstGeom prst="roundRect">
            <a:avLst>
              <a:gd name="adj" fmla="val 3964"/>
            </a:avLst>
          </a:prstGeom>
          <a:noFill/>
          <a:ln>
            <a:noFill/>
          </a:ln>
        </p:spPr>
      </p:pic>
      <p:sp>
        <p:nvSpPr>
          <p:cNvPr id="23" name="Google Shape;156;p17">
            <a:extLst>
              <a:ext uri="{FF2B5EF4-FFF2-40B4-BE49-F238E27FC236}">
                <a16:creationId xmlns:a16="http://schemas.microsoft.com/office/drawing/2014/main" id="{DE189BDB-BE57-059E-75DA-486DA69EE6E4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5" name="Google Shape;157;p17">
            <a:extLst>
              <a:ext uri="{FF2B5EF4-FFF2-40B4-BE49-F238E27FC236}">
                <a16:creationId xmlns:a16="http://schemas.microsoft.com/office/drawing/2014/main" id="{06E37D90-0CA2-125F-7758-35B5AF0E5552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58;p17">
            <a:extLst>
              <a:ext uri="{FF2B5EF4-FFF2-40B4-BE49-F238E27FC236}">
                <a16:creationId xmlns:a16="http://schemas.microsoft.com/office/drawing/2014/main" id="{25899102-9CE9-CBB3-F706-EF3ADA1AB6AA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59;p17">
            <a:extLst>
              <a:ext uri="{FF2B5EF4-FFF2-40B4-BE49-F238E27FC236}">
                <a16:creationId xmlns:a16="http://schemas.microsoft.com/office/drawing/2014/main" id="{C0B0ECCB-10C2-3432-025E-09C7B231ED0A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160;p17">
            <a:extLst>
              <a:ext uri="{FF2B5EF4-FFF2-40B4-BE49-F238E27FC236}">
                <a16:creationId xmlns:a16="http://schemas.microsoft.com/office/drawing/2014/main" id="{A7D53618-F01A-4628-1E36-296512BB1CFA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161;p17">
            <a:extLst>
              <a:ext uri="{FF2B5EF4-FFF2-40B4-BE49-F238E27FC236}">
                <a16:creationId xmlns:a16="http://schemas.microsoft.com/office/drawing/2014/main" id="{1D861637-3ADA-E92F-5A14-83CDAD97451E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" name="Google Shape;162;p17">
            <a:extLst>
              <a:ext uri="{FF2B5EF4-FFF2-40B4-BE49-F238E27FC236}">
                <a16:creationId xmlns:a16="http://schemas.microsoft.com/office/drawing/2014/main" id="{87673746-3043-718E-0688-A89969D21092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163;p17">
            <a:extLst>
              <a:ext uri="{FF2B5EF4-FFF2-40B4-BE49-F238E27FC236}">
                <a16:creationId xmlns:a16="http://schemas.microsoft.com/office/drawing/2014/main" id="{A4E702CF-97C1-BA58-6D27-2FA002DFA3EB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" name="Google Shape;164;p17">
            <a:extLst>
              <a:ext uri="{FF2B5EF4-FFF2-40B4-BE49-F238E27FC236}">
                <a16:creationId xmlns:a16="http://schemas.microsoft.com/office/drawing/2014/main" id="{C340B981-95DC-DD24-7EB6-DEB8A96499F8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165;p17">
            <a:extLst>
              <a:ext uri="{FF2B5EF4-FFF2-40B4-BE49-F238E27FC236}">
                <a16:creationId xmlns:a16="http://schemas.microsoft.com/office/drawing/2014/main" id="{1EC4FAF2-7851-C42D-6236-36DD3DC13519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1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Question 7 – Games console</a:t>
            </a:r>
            <a:endParaRPr/>
          </a:p>
        </p:txBody>
      </p:sp>
      <p:sp>
        <p:nvSpPr>
          <p:cNvPr id="516" name="Google Shape;516;p31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/>
              <a:t>Select from a scale of 1 to 10.</a:t>
            </a:r>
            <a:endParaRPr/>
          </a:p>
        </p:txBody>
      </p:sp>
      <p:grpSp>
        <p:nvGrpSpPr>
          <p:cNvPr id="517" name="Google Shape;517;p31"/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518" name="Google Shape;518;p31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1"/>
            <p:cNvSpPr txBox="1"/>
            <p:nvPr/>
          </p:nvSpPr>
          <p:spPr>
            <a:xfrm>
              <a:off x="360000" y="2571750"/>
              <a:ext cx="52785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games console </a:t>
              </a:r>
              <a:r>
                <a:rPr lang="en-GB" b="1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AI?​</a:t>
              </a:r>
              <a:endParaRPr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0" name="Google Shape;520;p31"/>
            <p:cNvGrpSpPr/>
            <p:nvPr/>
          </p:nvGrpSpPr>
          <p:grpSpPr>
            <a:xfrm>
              <a:off x="720012" y="3923862"/>
              <a:ext cx="4824000" cy="153900"/>
              <a:chOff x="720012" y="3938400"/>
              <a:chExt cx="4824000" cy="153900"/>
            </a:xfrm>
          </p:grpSpPr>
          <p:sp>
            <p:nvSpPr>
              <p:cNvPr id="521" name="Google Shape;521;p31"/>
              <p:cNvSpPr txBox="1"/>
              <p:nvPr/>
            </p:nvSpPr>
            <p:spPr>
              <a:xfrm>
                <a:off x="7200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2" name="Google Shape;532;p31"/>
              <p:cNvSpPr txBox="1"/>
              <p:nvPr/>
            </p:nvSpPr>
            <p:spPr>
              <a:xfrm>
                <a:off x="2688399" y="3938400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533;p31"/>
              <p:cNvSpPr txBox="1"/>
              <p:nvPr/>
            </p:nvSpPr>
            <p:spPr>
              <a:xfrm>
                <a:off x="4765212" y="3938400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34" name="Google Shape;534;p31"/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535" name="Google Shape;535;p31"/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1"/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>
                <a:lnSpc>
                  <a:spcPct val="115000"/>
                </a:lnSpc>
                <a:spcBef>
                  <a:spcPts val="1600"/>
                </a:spcBef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games console </a:t>
              </a:r>
              <a:r>
                <a:rPr lang="en-GB" sz="1400" b="1" i="0" u="sng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may or may not incorporate AI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. </a:t>
              </a:r>
              <a:endParaRPr lang="en-US" b="1">
                <a:solidFill>
                  <a:schemeClr val="tx1"/>
                </a:solidFill>
              </a:endParaRPr>
            </a:p>
            <a:p>
              <a:pPr>
                <a:lnSpc>
                  <a:spcPct val="114999"/>
                </a:lnSpc>
                <a:spcBef>
                  <a:spcPts val="1600"/>
                </a:spcBef>
              </a:pPr>
              <a:r>
                <a:rPr lang="en-GB" b="1" dirty="0">
                  <a:solidFill>
                    <a:srgbClr val="333333"/>
                  </a:solidFill>
                  <a:cs typeface="Segoe UI"/>
                </a:rPr>
                <a:t>Some games use AI to make non-player characters move and interact with other characters.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537" name="Google Shape;537;p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7281" b="17281"/>
          <a:stretch/>
        </p:blipFill>
        <p:spPr>
          <a:xfrm>
            <a:off x="6097320" y="1288378"/>
            <a:ext cx="2689200" cy="3128400"/>
          </a:xfrm>
          <a:prstGeom prst="roundRect">
            <a:avLst>
              <a:gd name="adj" fmla="val 3964"/>
            </a:avLst>
          </a:prstGeom>
          <a:noFill/>
          <a:ln>
            <a:noFill/>
          </a:ln>
        </p:spPr>
      </p:pic>
      <p:sp>
        <p:nvSpPr>
          <p:cNvPr id="538" name="Google Shape;538;p31"/>
          <p:cNvSpPr txBox="1"/>
          <p:nvPr/>
        </p:nvSpPr>
        <p:spPr>
          <a:xfrm>
            <a:off x="6096000" y="4424400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lang="en-GB" sz="800" b="0" i="0" u="none" strike="noStrike" cap="none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Sayan Majhi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56;p17">
            <a:extLst>
              <a:ext uri="{FF2B5EF4-FFF2-40B4-BE49-F238E27FC236}">
                <a16:creationId xmlns:a16="http://schemas.microsoft.com/office/drawing/2014/main" id="{2E51538C-00BA-0A1D-9BC0-ED5F6ADDAC8D}"/>
              </a:ext>
            </a:extLst>
          </p:cNvPr>
          <p:cNvSpPr/>
          <p:nvPr/>
        </p:nvSpPr>
        <p:spPr>
          <a:xfrm>
            <a:off x="71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" name="Google Shape;157;p17">
            <a:extLst>
              <a:ext uri="{FF2B5EF4-FFF2-40B4-BE49-F238E27FC236}">
                <a16:creationId xmlns:a16="http://schemas.microsoft.com/office/drawing/2014/main" id="{E1E5B5A3-4B82-F697-9626-649FAFC970DE}"/>
              </a:ext>
            </a:extLst>
          </p:cNvPr>
          <p:cNvSpPr/>
          <p:nvPr/>
        </p:nvSpPr>
        <p:spPr>
          <a:xfrm>
            <a:off x="517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14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8;p17">
            <a:extLst>
              <a:ext uri="{FF2B5EF4-FFF2-40B4-BE49-F238E27FC236}">
                <a16:creationId xmlns:a16="http://schemas.microsoft.com/office/drawing/2014/main" id="{1E5B1975-A14E-B278-1FEE-1CC13E473500}"/>
              </a:ext>
            </a:extLst>
          </p:cNvPr>
          <p:cNvSpPr/>
          <p:nvPr/>
        </p:nvSpPr>
        <p:spPr>
          <a:xfrm>
            <a:off x="120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53A4D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59;p17">
            <a:extLst>
              <a:ext uri="{FF2B5EF4-FFF2-40B4-BE49-F238E27FC236}">
                <a16:creationId xmlns:a16="http://schemas.microsoft.com/office/drawing/2014/main" id="{9AE93E1A-FF0B-0749-CF53-183E69BF140C}"/>
              </a:ext>
            </a:extLst>
          </p:cNvPr>
          <p:cNvSpPr/>
          <p:nvPr/>
        </p:nvSpPr>
        <p:spPr>
          <a:xfrm>
            <a:off x="170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60;p17">
            <a:extLst>
              <a:ext uri="{FF2B5EF4-FFF2-40B4-BE49-F238E27FC236}">
                <a16:creationId xmlns:a16="http://schemas.microsoft.com/office/drawing/2014/main" id="{D22E527F-4A62-B84F-A78D-0040E580A9C0}"/>
              </a:ext>
            </a:extLst>
          </p:cNvPr>
          <p:cNvSpPr/>
          <p:nvPr/>
        </p:nvSpPr>
        <p:spPr>
          <a:xfrm>
            <a:off x="220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5A833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61;p17">
            <a:extLst>
              <a:ext uri="{FF2B5EF4-FFF2-40B4-BE49-F238E27FC236}">
                <a16:creationId xmlns:a16="http://schemas.microsoft.com/office/drawing/2014/main" id="{6132EBD4-758A-90AB-43AE-34D4958CA69A}"/>
              </a:ext>
            </a:extLst>
          </p:cNvPr>
          <p:cNvSpPr/>
          <p:nvPr/>
        </p:nvSpPr>
        <p:spPr>
          <a:xfrm>
            <a:off x="2696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EDDF26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5" name="Google Shape;162;p17">
            <a:extLst>
              <a:ext uri="{FF2B5EF4-FFF2-40B4-BE49-F238E27FC236}">
                <a16:creationId xmlns:a16="http://schemas.microsoft.com/office/drawing/2014/main" id="{830F5018-49D5-7FB7-F83F-4D6987465DF2}"/>
              </a:ext>
            </a:extLst>
          </p:cNvPr>
          <p:cNvSpPr/>
          <p:nvPr/>
        </p:nvSpPr>
        <p:spPr>
          <a:xfrm>
            <a:off x="3192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8E02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3;p17">
            <a:extLst>
              <a:ext uri="{FF2B5EF4-FFF2-40B4-BE49-F238E27FC236}">
                <a16:creationId xmlns:a16="http://schemas.microsoft.com/office/drawing/2014/main" id="{AD307B2C-381E-CE1D-C2CA-5BA8A5A1CD08}"/>
              </a:ext>
            </a:extLst>
          </p:cNvPr>
          <p:cNvSpPr/>
          <p:nvPr/>
        </p:nvSpPr>
        <p:spPr>
          <a:xfrm>
            <a:off x="3688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A3E11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Google Shape;164;p17">
            <a:extLst>
              <a:ext uri="{FF2B5EF4-FFF2-40B4-BE49-F238E27FC236}">
                <a16:creationId xmlns:a16="http://schemas.microsoft.com/office/drawing/2014/main" id="{7D4EBDCD-1159-2BA2-9F0F-02AA1B68E532}"/>
              </a:ext>
            </a:extLst>
          </p:cNvPr>
          <p:cNvSpPr/>
          <p:nvPr/>
        </p:nvSpPr>
        <p:spPr>
          <a:xfrm>
            <a:off x="4184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7EE21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5;p17">
            <a:extLst>
              <a:ext uri="{FF2B5EF4-FFF2-40B4-BE49-F238E27FC236}">
                <a16:creationId xmlns:a16="http://schemas.microsoft.com/office/drawing/2014/main" id="{407D90D4-2A67-7969-01E2-9D7400D1568A}"/>
              </a:ext>
            </a:extLst>
          </p:cNvPr>
          <p:cNvSpPr/>
          <p:nvPr/>
        </p:nvSpPr>
        <p:spPr>
          <a:xfrm>
            <a:off x="4680856" y="209233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39C50B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46">
          <a:extLst>
            <a:ext uri="{FF2B5EF4-FFF2-40B4-BE49-F238E27FC236}">
              <a16:creationId xmlns:a16="http://schemas.microsoft.com/office/drawing/2014/main" id="{0BCB3B35-B4E6-9FEC-E917-0E724B332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FDA2B452-BB3C-222E-F259-AB96778EE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5005" y="1852272"/>
            <a:ext cx="3452496" cy="720000"/>
          </a:xfrm>
        </p:spPr>
        <p:txBody>
          <a:bodyPr/>
          <a:lstStyle/>
          <a:p>
            <a:r>
              <a:rPr lang="en-US" sz="2800" dirty="0"/>
              <a:t>Activity 3 – optional</a:t>
            </a:r>
          </a:p>
        </p:txBody>
      </p:sp>
    </p:spTree>
    <p:extLst>
      <p:ext uri="{BB962C8B-B14F-4D97-AF65-F5344CB8AC3E}">
        <p14:creationId xmlns:p14="http://schemas.microsoft.com/office/powerpoint/2010/main" val="1431873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oogle Shape;543;p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55415" y="758065"/>
            <a:ext cx="2689200" cy="3657850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3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/>
              <a:t>Extend – Anthropomorphism</a:t>
            </a:r>
            <a:endParaRPr/>
          </a:p>
        </p:txBody>
      </p:sp>
      <p:sp>
        <p:nvSpPr>
          <p:cNvPr id="545" name="Google Shape;545;p32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Anthropomorphism is pronounced</a:t>
            </a:r>
            <a:br>
              <a:rPr lang="en-GB" dirty="0"/>
            </a:br>
            <a:r>
              <a:rPr lang="en-GB" b="1" dirty="0" err="1"/>
              <a:t>an·thruh·puh·maw·fuh·zm</a:t>
            </a:r>
            <a:r>
              <a:rPr lang="en-GB" b="1" dirty="0"/>
              <a:t>.</a:t>
            </a:r>
            <a:endParaRPr b="1" dirty="0"/>
          </a:p>
          <a:p>
            <a:pPr marL="0" indent="0">
              <a:lnSpc>
                <a:spcPct val="114999"/>
              </a:lnSpc>
              <a:buNone/>
            </a:pPr>
            <a:r>
              <a:rPr lang="en-GB" dirty="0"/>
              <a:t>Anthropomorphism is when humans </a:t>
            </a:r>
            <a:r>
              <a:rPr lang="en-US" dirty="0">
                <a:solidFill>
                  <a:srgbClr val="242424"/>
                </a:solidFill>
              </a:rPr>
              <a:t>give human qualities to things which are non-human such as saying a robot is sad or a chatbot is friendly.</a:t>
            </a:r>
            <a:endParaRPr lang="en-GB"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Practise describing an AI system it in terms of how it actually works rather than referring to it as if it has human qualities.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Use words such as input, process, output, and trained rather than help, make, recognise, and learn.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Avoid words such as sees, understands or learns.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46">
          <a:extLst>
            <a:ext uri="{FF2B5EF4-FFF2-40B4-BE49-F238E27FC236}">
              <a16:creationId xmlns:a16="http://schemas.microsoft.com/office/drawing/2014/main" id="{7A8F76F2-F16C-2C72-4FAF-FEF8793FB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0CC64935-6C14-974A-6C02-596CFA8E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0690" y="1852272"/>
            <a:ext cx="2126468" cy="720000"/>
          </a:xfrm>
        </p:spPr>
        <p:txBody>
          <a:bodyPr/>
          <a:lstStyle/>
          <a:p>
            <a:r>
              <a:rPr lang="en-US" sz="2800" dirty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200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9320" y="1075705"/>
            <a:ext cx="3283559" cy="2123422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3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/>
              <a:t>Extend – Research</a:t>
            </a:r>
            <a:endParaRPr/>
          </a:p>
        </p:txBody>
      </p:sp>
      <p:sp>
        <p:nvSpPr>
          <p:cNvPr id="553" name="Google Shape;553;p33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On the World Wide Web, research advertisements, pictures, or descriptions of technologies that use AI. 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Analyse whether the words or images suggest that the machine is intelligent like a human, or even has feelings like humans do? 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Can you re-write the description or advertisement to be more accurate?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" name="Google Shape;559;p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55416" y="1284812"/>
            <a:ext cx="2689200" cy="2192871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3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Reflect on your learning</a:t>
            </a:r>
            <a:endParaRPr/>
          </a:p>
        </p:txBody>
      </p:sp>
      <p:grpSp>
        <p:nvGrpSpPr>
          <p:cNvPr id="561" name="Google Shape;561;p34"/>
          <p:cNvGrpSpPr/>
          <p:nvPr/>
        </p:nvGrpSpPr>
        <p:grpSpPr>
          <a:xfrm>
            <a:off x="360000" y="1080000"/>
            <a:ext cx="4122000" cy="900000"/>
            <a:chOff x="362725" y="2121750"/>
            <a:chExt cx="4122000" cy="900000"/>
          </a:xfrm>
        </p:grpSpPr>
        <p:sp>
          <p:nvSpPr>
            <p:cNvPr id="562" name="Google Shape;562;p34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>
                <a:lnSpc>
                  <a:spcPct val="115000"/>
                </a:lnSpc>
                <a:buSzPts val="1400"/>
              </a:pPr>
              <a:r>
                <a:rPr lang="en-GB" sz="1400" b="1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 can explain the term AI</a:t>
              </a:r>
              <a:r>
                <a:rPr lang="en-GB" b="1" dirty="0">
                  <a:solidFill>
                    <a:schemeClr val="lt1"/>
                  </a:solidFill>
                </a:rPr>
                <a:t> (artificial intelligence).</a:t>
              </a:r>
              <a:endParaRPr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3" name="Google Shape;563;p34" title="White_Tick_Icon.png"/>
            <p:cNvPicPr preferRelativeResize="0"/>
            <p:nvPr/>
          </p:nvPicPr>
          <p:blipFill rotWithShape="1">
            <a:blip r:embed="rId4">
              <a:alphaModFix/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4" name="Google Shape;564;p34"/>
          <p:cNvGrpSpPr/>
          <p:nvPr/>
        </p:nvGrpSpPr>
        <p:grpSpPr>
          <a:xfrm>
            <a:off x="360000" y="2121750"/>
            <a:ext cx="4122000" cy="900000"/>
            <a:chOff x="360000" y="2121750"/>
            <a:chExt cx="4122000" cy="900000"/>
          </a:xfrm>
        </p:grpSpPr>
        <p:sp>
          <p:nvSpPr>
            <p:cNvPr id="565" name="Google Shape;565;p34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 can identify technologies that incorporate the use of AI.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6" name="Google Shape;566;p34" title="White_Tick_Icon.png"/>
            <p:cNvPicPr preferRelativeResize="0"/>
            <p:nvPr/>
          </p:nvPicPr>
          <p:blipFill rotWithShape="1">
            <a:blip r:embed="rId4">
              <a:alphaModFix/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7" name="Google Shape;567;p34"/>
          <p:cNvGrpSpPr/>
          <p:nvPr/>
        </p:nvGrpSpPr>
        <p:grpSpPr>
          <a:xfrm>
            <a:off x="360000" y="3163500"/>
            <a:ext cx="4122000" cy="900000"/>
            <a:chOff x="360000" y="3163500"/>
            <a:chExt cx="4122000" cy="900000"/>
          </a:xfrm>
        </p:grpSpPr>
        <p:sp>
          <p:nvSpPr>
            <p:cNvPr id="568" name="Google Shape;568;p34"/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 can refer to AI in machine terms rather than as if it has human qualities.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9" name="Google Shape;569;p34" title="White_Tick_Icon.png"/>
            <p:cNvPicPr preferRelativeResize="0"/>
            <p:nvPr/>
          </p:nvPicPr>
          <p:blipFill rotWithShape="1">
            <a:blip r:embed="rId4">
              <a:alphaModFix/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3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4878900" cy="10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440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Next session:</a:t>
            </a:r>
            <a:br>
              <a:rPr lang="en-GB"/>
            </a:br>
            <a:r>
              <a:rPr lang="en-GB"/>
              <a:t>Introduction to machine learning</a:t>
            </a:r>
            <a:endParaRPr/>
          </a:p>
        </p:txBody>
      </p:sp>
      <p:grpSp>
        <p:nvGrpSpPr>
          <p:cNvPr id="575" name="Google Shape;575;p35"/>
          <p:cNvGrpSpPr/>
          <p:nvPr/>
        </p:nvGrpSpPr>
        <p:grpSpPr>
          <a:xfrm>
            <a:off x="360000" y="2642625"/>
            <a:ext cx="4122000" cy="900000"/>
            <a:chOff x="360000" y="2121750"/>
            <a:chExt cx="4122000" cy="900000"/>
          </a:xfrm>
        </p:grpSpPr>
        <p:sp>
          <p:nvSpPr>
            <p:cNvPr id="576" name="Google Shape;576;p35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During the session you will collect and prepare your own data to train a machine learning model.</a:t>
              </a:r>
              <a:endPara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77" name="Google Shape;577;p35" title="microbit bulb icon red.png"/>
            <p:cNvPicPr preferRelativeResize="0"/>
            <p:nvPr/>
          </p:nvPicPr>
          <p:blipFill rotWithShape="1">
            <a:blip r:embed="rId3">
              <a:alphaModFix/>
            </a:blip>
            <a:srcRect l="-23616" r="-23616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8" name="Google Shape;578;p35"/>
          <p:cNvGrpSpPr/>
          <p:nvPr/>
        </p:nvGrpSpPr>
        <p:grpSpPr>
          <a:xfrm>
            <a:off x="360000" y="1600875"/>
            <a:ext cx="4122000" cy="900000"/>
            <a:chOff x="362725" y="2121750"/>
            <a:chExt cx="4122000" cy="900000"/>
          </a:xfrm>
        </p:grpSpPr>
        <p:sp>
          <p:nvSpPr>
            <p:cNvPr id="579" name="Google Shape;579;p35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 the next session, you will explore how AI systems are made, such as a fitness tracker.</a:t>
              </a: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80" name="Google Shape;580;p35" title="microbit bulb icon red.png"/>
            <p:cNvPicPr preferRelativeResize="0"/>
            <p:nvPr/>
          </p:nvPicPr>
          <p:blipFill rotWithShape="1">
            <a:blip r:embed="rId3">
              <a:alphaModFix/>
            </a:blip>
            <a:srcRect l="-23616" r="-23616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81" name="Google Shape;581;p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99" r="89"/>
          <a:stretch/>
        </p:blipFill>
        <p:spPr>
          <a:xfrm>
            <a:off x="5439228" y="1286152"/>
            <a:ext cx="2689198" cy="2342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36"/>
          <p:cNvSpPr txBox="1">
            <a:spLocks noGrp="1"/>
          </p:cNvSpPr>
          <p:nvPr>
            <p:ph type="title"/>
          </p:nvPr>
        </p:nvSpPr>
        <p:spPr>
          <a:xfrm>
            <a:off x="360000" y="3101075"/>
            <a:ext cx="5554800" cy="7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/>
              <a:t>Visit </a:t>
            </a:r>
            <a:r>
              <a:rPr lang="en-GB" sz="2400" u="sng">
                <a:solidFill>
                  <a:schemeClr val="hlink"/>
                </a:solidFill>
                <a:hlinkClick r:id="rId3"/>
              </a:rPr>
              <a:t>microbit.org/teach</a:t>
            </a:r>
            <a:r>
              <a:rPr lang="en-GB" sz="2400">
                <a:solidFill>
                  <a:srgbClr val="00A000"/>
                </a:solidFill>
              </a:rPr>
              <a:t> </a:t>
            </a:r>
            <a:r>
              <a:rPr lang="en-GB" sz="2400"/>
              <a:t>for more lessons, projects, courses and help</a:t>
            </a:r>
            <a:endParaRPr/>
          </a:p>
        </p:txBody>
      </p:sp>
      <p:pic>
        <p:nvPicPr>
          <p:cNvPr id="588" name="Google Shape;588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704122">
            <a:off x="1912648" y="2084378"/>
            <a:ext cx="1175485" cy="726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9493623">
            <a:off x="4873764" y="370176"/>
            <a:ext cx="758805" cy="633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504122">
            <a:off x="5651795" y="1192589"/>
            <a:ext cx="190744" cy="529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4804110">
            <a:off x="3941096" y="587111"/>
            <a:ext cx="533925" cy="46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2072862">
            <a:off x="4293180" y="1462779"/>
            <a:ext cx="1123617" cy="866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20504122">
            <a:off x="3265817" y="1245811"/>
            <a:ext cx="937918" cy="987282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36"/>
          <p:cNvSpPr txBox="1"/>
          <p:nvPr/>
        </p:nvSpPr>
        <p:spPr>
          <a:xfrm>
            <a:off x="360000" y="4116600"/>
            <a:ext cx="5554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/>
          <p:nvPr/>
        </p:nvSpPr>
        <p:spPr>
          <a:xfrm>
            <a:off x="360000" y="1600850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you heard of AI?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4580" y="1510105"/>
            <a:ext cx="2689200" cy="2260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000" y="1767329"/>
            <a:ext cx="538650" cy="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What is AI?</a:t>
            </a:r>
            <a:endParaRPr/>
          </a:p>
        </p:txBody>
      </p:sp>
      <p:sp>
        <p:nvSpPr>
          <p:cNvPr id="90" name="Google Shape;90;p10"/>
          <p:cNvSpPr/>
          <p:nvPr/>
        </p:nvSpPr>
        <p:spPr>
          <a:xfrm>
            <a:off x="360000" y="2642600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you know what AI is? 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000" y="2809066"/>
            <a:ext cx="538650" cy="5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"/>
          <p:cNvSpPr/>
          <p:nvPr/>
        </p:nvSpPr>
        <p:spPr>
          <a:xfrm>
            <a:off x="360000" y="923517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00C8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 stands for artificial intelligence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1"/>
          <p:cNvSpPr/>
          <p:nvPr/>
        </p:nvSpPr>
        <p:spPr>
          <a:xfrm>
            <a:off x="360000" y="1997017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00C8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 is the ability of computers to do things that usually need human intelligence.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What is AI?</a:t>
            </a:r>
            <a:endParaRPr/>
          </a:p>
        </p:txBody>
      </p:sp>
      <p:pic>
        <p:nvPicPr>
          <p:cNvPr id="5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40000">
            <a:off x="565485" y="2175822"/>
            <a:ext cx="558532" cy="525784"/>
          </a:xfrm>
          <a:prstGeom prst="rect">
            <a:avLst/>
          </a:prstGeom>
        </p:spPr>
      </p:pic>
      <p:pic>
        <p:nvPicPr>
          <p:cNvPr id="3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40000">
            <a:off x="565485" y="1139978"/>
            <a:ext cx="558532" cy="5257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F41D83-5CF3-7229-54A8-777013368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980" r="15282" b="199"/>
          <a:stretch>
            <a:fillRect/>
          </a:stretch>
        </p:blipFill>
        <p:spPr>
          <a:xfrm>
            <a:off x="5015031" y="925815"/>
            <a:ext cx="3762384" cy="26494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Video: What is AI?</a:t>
            </a:r>
            <a:endParaRPr/>
          </a:p>
        </p:txBody>
      </p:sp>
      <p:sp>
        <p:nvSpPr>
          <p:cNvPr id="109" name="Google Shape;109;p12"/>
          <p:cNvSpPr txBox="1"/>
          <p:nvPr/>
        </p:nvSpPr>
        <p:spPr>
          <a:xfrm>
            <a:off x="360000" y="4424400"/>
            <a:ext cx="4122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Click the image to play the video or, optionally, play video using this </a:t>
            </a:r>
            <a:r>
              <a:rPr lang="en-GB" sz="800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r>
              <a:rPr lang="en-GB" sz="800" b="0" i="0" u="none" strike="noStrike" cap="none" dirty="0">
                <a:solidFill>
                  <a:srgbClr val="0000FF"/>
                </a:solidFill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link</a:t>
            </a:r>
            <a:endParaRPr lang="en-US" dirty="0">
              <a:solidFill>
                <a:srgbClr val="0000FF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3" name="Online Media 2" descr="micro:bit CreateAI: What is AI? video">
            <a:hlinkClick r:id="" action="ppaction://noaction"/>
            <a:extLst>
              <a:ext uri="{FF2B5EF4-FFF2-40B4-BE49-F238E27FC236}">
                <a16:creationId xmlns:a16="http://schemas.microsoft.com/office/drawing/2014/main" id="{ED2B493D-5481-D65E-0654-B63143BE93A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58775" y="714039"/>
            <a:ext cx="6583083" cy="36777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00"/>
        </a:solidFill>
        <a:effectLst/>
      </p:bgPr>
    </p:bg>
    <p:spTree>
      <p:nvGrpSpPr>
        <p:cNvPr id="1" name="Shape 146">
          <a:extLst>
            <a:ext uri="{FF2B5EF4-FFF2-40B4-BE49-F238E27FC236}">
              <a16:creationId xmlns:a16="http://schemas.microsoft.com/office/drawing/2014/main" id="{44EAC695-6616-B262-993D-74376E02C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9031BFEC-9AA1-1A0B-B8B0-2835F152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6947" y="1852272"/>
            <a:ext cx="1768613" cy="720000"/>
          </a:xfrm>
        </p:spPr>
        <p:txBody>
          <a:bodyPr/>
          <a:lstStyle/>
          <a:p>
            <a:r>
              <a:rPr lang="en-US" sz="2800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955175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 dirty="0"/>
              <a:t>AI systems</a:t>
            </a:r>
            <a:endParaRPr dirty="0"/>
          </a:p>
        </p:txBody>
      </p:sp>
      <p:sp>
        <p:nvSpPr>
          <p:cNvPr id="126" name="Google Shape;126;p14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dirty="0">
                <a:solidFill>
                  <a:srgbClr val="000000"/>
                </a:solidFill>
              </a:rPr>
              <a:t>An </a:t>
            </a:r>
            <a:r>
              <a:rPr lang="en-GB" b="1" dirty="0">
                <a:solidFill>
                  <a:srgbClr val="000000"/>
                </a:solidFill>
              </a:rPr>
              <a:t>AI system </a:t>
            </a:r>
            <a:r>
              <a:rPr lang="en-GB" dirty="0">
                <a:solidFill>
                  <a:srgbClr val="000000"/>
                </a:solidFill>
              </a:rPr>
              <a:t>is a collection of technologies – </a:t>
            </a:r>
            <a:r>
              <a:rPr lang="en-GB" dirty="0"/>
              <a:t>software, data, and hardware – that work together using AI to generate outputs.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dirty="0"/>
              <a:t>AI systems are designed to respond automatically to different inputs in different ways.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Although AI systems appear to behave like humans, they are machines and therefore they are artificial.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AI systems are machines made by humans.</a:t>
            </a:r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endParaRPr lang="en-GB" dirty="0"/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FFA875-920F-8FB0-ED25-C20A1078F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759" y="719667"/>
            <a:ext cx="4119899" cy="30268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en-GB" b="1" dirty="0"/>
              <a:t>Generative AI (</a:t>
            </a:r>
            <a:r>
              <a:rPr lang="en-GB" b="1" err="1"/>
              <a:t>GenAI</a:t>
            </a:r>
            <a:r>
              <a:rPr lang="en-GB" dirty="0"/>
              <a:t>) is a </a:t>
            </a:r>
            <a:r>
              <a:rPr lang="en-US" dirty="0"/>
              <a:t>type of AI that generates text, still or moving images or sounds, usually from a written question or ‘prompt’. </a:t>
            </a:r>
            <a:r>
              <a:rPr lang="en-US" err="1"/>
              <a:t>GenAI</a:t>
            </a:r>
            <a:r>
              <a:rPr lang="en-US" dirty="0"/>
              <a:t> models are usually trained on huge sets of data collected from the internet.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Chatbots are examples of Generative AI.</a:t>
            </a:r>
          </a:p>
          <a:p>
            <a:pPr marL="0" indent="0">
              <a:buNone/>
            </a:pPr>
            <a:r>
              <a:rPr lang="en-GB" dirty="0"/>
              <a:t>They usually produce outputs from a written question or ‘prompt’ such as ‘Draw me a cat.’</a:t>
            </a:r>
            <a:endParaRPr dirty="0"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Generative AI</a:t>
            </a:r>
            <a:endParaRPr/>
          </a:p>
        </p:txBody>
      </p:sp>
      <p:sp>
        <p:nvSpPr>
          <p:cNvPr id="117" name="Google Shape;117;p13"/>
          <p:cNvSpPr/>
          <p:nvPr/>
        </p:nvSpPr>
        <p:spPr>
          <a:xfrm>
            <a:off x="360000" y="3704375"/>
            <a:ext cx="4122000" cy="720000"/>
          </a:xfrm>
          <a:prstGeom prst="roundRect">
            <a:avLst>
              <a:gd name="adj" fmla="val 9134"/>
            </a:avLst>
          </a:prstGeom>
          <a:solidFill>
            <a:schemeClr val="lt1"/>
          </a:solidFill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Draw me a cat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1125" y="3832168"/>
            <a:ext cx="360000" cy="46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4614618-0F4A-2506-E978-255013559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974" t="154" r="12088" b="6043"/>
          <a:stretch>
            <a:fillRect/>
          </a:stretch>
        </p:blipFill>
        <p:spPr>
          <a:xfrm>
            <a:off x="4534423" y="709074"/>
            <a:ext cx="4156168" cy="29243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1597</Words>
  <Application>Microsoft Macintosh PowerPoint</Application>
  <PresentationFormat>On-screen Show (16:9)</PresentationFormat>
  <Paragraphs>330</Paragraphs>
  <Slides>33</Slides>
  <Notes>33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Segoe UI</vt:lpstr>
      <vt:lpstr>Office Theme</vt:lpstr>
      <vt:lpstr>micro:bit CreateAI taster lessons  Lesson 1 Introduction to AI</vt:lpstr>
      <vt:lpstr>Learning objectives</vt:lpstr>
      <vt:lpstr>Introduction</vt:lpstr>
      <vt:lpstr>What is AI?</vt:lpstr>
      <vt:lpstr>What is AI?</vt:lpstr>
      <vt:lpstr>Video: What is AI?</vt:lpstr>
      <vt:lpstr>Activity 1</vt:lpstr>
      <vt:lpstr>AI systems</vt:lpstr>
      <vt:lpstr>Generative AI</vt:lpstr>
      <vt:lpstr>Machine learning</vt:lpstr>
      <vt:lpstr>AI systems &amp; human intelligence</vt:lpstr>
      <vt:lpstr>Activity 2</vt:lpstr>
      <vt:lpstr>Does it use AI?</vt:lpstr>
      <vt:lpstr>Question 1 – Chatbot</vt:lpstr>
      <vt:lpstr>Question 1 – Chatbot</vt:lpstr>
      <vt:lpstr>Question 2 – Fitness tracker</vt:lpstr>
      <vt:lpstr>Question 2 – Fitness tracker</vt:lpstr>
      <vt:lpstr>Question 3 – Calculator</vt:lpstr>
      <vt:lpstr>Question 3 – Calculator</vt:lpstr>
      <vt:lpstr>Question 4 – Washing machine</vt:lpstr>
      <vt:lpstr>Question 4 – Washing machine</vt:lpstr>
      <vt:lpstr>Question 5 – Music streaming service</vt:lpstr>
      <vt:lpstr>Question 5 – Music streaming service</vt:lpstr>
      <vt:lpstr>Question 6 – Mobile phone camera</vt:lpstr>
      <vt:lpstr>Question 6 – Mobile phone camera</vt:lpstr>
      <vt:lpstr>Question 7 – Games console</vt:lpstr>
      <vt:lpstr>Question 7 – Games console</vt:lpstr>
      <vt:lpstr>Activity 3 – optional</vt:lpstr>
      <vt:lpstr>Extend – Anthropomorphism</vt:lpstr>
      <vt:lpstr>Extend – Research</vt:lpstr>
      <vt:lpstr>Reflect on your learning</vt:lpstr>
      <vt:lpstr>Next session: Introduction to machine learning</vt:lpstr>
      <vt:lpstr>Visit microbit.org/teach for more lessons, projects, courses and help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micro:bit CreateAI taster lessons  Lesson 1 Introduction to AI</dc:title>
  <dc:subject/>
  <dc:creator>Micro:bit Educational Foundation </dc:creator>
  <cp:keywords/>
  <dc:description/>
  <cp:lastModifiedBy>Anna Smirnova</cp:lastModifiedBy>
  <cp:revision>250</cp:revision>
  <dcterms:modified xsi:type="dcterms:W3CDTF">2025-09-17T13:19:36Z</dcterms:modified>
  <cp:category/>
</cp:coreProperties>
</file>